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1773" r:id="rId5"/>
  </p:sldIdLst>
  <p:sldSz cx="9144000" cy="6858000" type="screen4x3"/>
  <p:notesSz cx="6858000" cy="9144000"/>
  <p:custDataLst>
    <p:tags r:id="rId8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DECE3EE9-B6D5-471E-ABB5-47631C19EF40}">
          <p14:sldIdLst>
            <p14:sldId id="17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C0C4"/>
    <a:srgbClr val="CBCFD4"/>
    <a:srgbClr val="CCCED6"/>
    <a:srgbClr val="C8CAD2"/>
    <a:srgbClr val="000000"/>
    <a:srgbClr val="DADBDC"/>
    <a:srgbClr val="E0DC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3D442C-51EC-475F-9F85-95D730766215}" v="5" dt="2020-08-04T13:40:28.7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Stijl, thema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Stijl, thema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Stijl, licht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Stijl, gemiddeld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8D230F3-CF80-4859-8CE7-A43EE81993B5}" styleName="Stijl, licht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Stijl, gemiddeld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EBBBCC-DAD2-459C-BE2E-F6DE35CF9A28}" styleName="Stijl, donker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D083AE6-46FA-4A59-8FB0-9F97EB10719F}" styleName="Stijl, licht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75DCB02-9BB8-47FD-8907-85C794F793BA}" styleName="Stijl, thema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C083E6E3-FA7D-4D7B-A595-EF9225AFEA82}" styleName="Stijl, licht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E3FDE45-AF77-4B5C-9715-49D594BDF05E}" styleName="Stijl, licht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ijl, lich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>
        <p:scale>
          <a:sx n="80" d="100"/>
          <a:sy n="80" d="100"/>
        </p:scale>
        <p:origin x="389" y="1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3144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customXml" Target="../customXml/item4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yme, Lyall" userId="957dc83a-5ae8-44aa-b99d-71cf3e85e3f9" providerId="ADAL" clId="{FEB78A3E-1B09-49AC-B2EF-79B1F6964546}"/>
    <pc:docChg chg="custSel modSld delSection">
      <pc:chgData name="Syme, Lyall" userId="957dc83a-5ae8-44aa-b99d-71cf3e85e3f9" providerId="ADAL" clId="{FEB78A3E-1B09-49AC-B2EF-79B1F6964546}" dt="2020-08-04T13:41:04.583" v="307" actId="20577"/>
      <pc:docMkLst>
        <pc:docMk/>
      </pc:docMkLst>
      <pc:sldChg chg="addSp delSp modSp">
        <pc:chgData name="Syme, Lyall" userId="957dc83a-5ae8-44aa-b99d-71cf3e85e3f9" providerId="ADAL" clId="{FEB78A3E-1B09-49AC-B2EF-79B1F6964546}" dt="2020-08-04T13:41:04.583" v="307" actId="20577"/>
        <pc:sldMkLst>
          <pc:docMk/>
          <pc:sldMk cId="2219345632" sldId="1773"/>
        </pc:sldMkLst>
        <pc:spChg chg="del mod">
          <ac:chgData name="Syme, Lyall" userId="957dc83a-5ae8-44aa-b99d-71cf3e85e3f9" providerId="ADAL" clId="{FEB78A3E-1B09-49AC-B2EF-79B1F6964546}" dt="2020-08-04T13:37:51.884" v="303" actId="478"/>
          <ac:spMkLst>
            <pc:docMk/>
            <pc:sldMk cId="2219345632" sldId="1773"/>
            <ac:spMk id="3" creationId="{00000000-0000-0000-0000-000000000000}"/>
          </ac:spMkLst>
        </pc:spChg>
        <pc:spChg chg="add del mod">
          <ac:chgData name="Syme, Lyall" userId="957dc83a-5ae8-44aa-b99d-71cf3e85e3f9" providerId="ADAL" clId="{FEB78A3E-1B09-49AC-B2EF-79B1F6964546}" dt="2020-08-04T13:40:28.798" v="305"/>
          <ac:spMkLst>
            <pc:docMk/>
            <pc:sldMk cId="2219345632" sldId="1773"/>
            <ac:spMk id="4" creationId="{E7DACA84-6781-4DEE-8186-53E5AE7F0588}"/>
          </ac:spMkLst>
        </pc:spChg>
        <pc:spChg chg="add del mod">
          <ac:chgData name="Syme, Lyall" userId="957dc83a-5ae8-44aa-b99d-71cf3e85e3f9" providerId="ADAL" clId="{FEB78A3E-1B09-49AC-B2EF-79B1F6964546}" dt="2020-08-04T13:34:45.464" v="202"/>
          <ac:spMkLst>
            <pc:docMk/>
            <pc:sldMk cId="2219345632" sldId="1773"/>
            <ac:spMk id="5" creationId="{00000000-0000-0000-0000-000000000000}"/>
          </ac:spMkLst>
        </pc:spChg>
        <pc:spChg chg="mod">
          <ac:chgData name="Syme, Lyall" userId="957dc83a-5ae8-44aa-b99d-71cf3e85e3f9" providerId="ADAL" clId="{FEB78A3E-1B09-49AC-B2EF-79B1F6964546}" dt="2020-08-04T13:34:57.230" v="221" actId="20577"/>
          <ac:spMkLst>
            <pc:docMk/>
            <pc:sldMk cId="2219345632" sldId="1773"/>
            <ac:spMk id="19" creationId="{00000000-0000-0000-0000-000000000000}"/>
          </ac:spMkLst>
        </pc:spChg>
        <pc:spChg chg="mod">
          <ac:chgData name="Syme, Lyall" userId="957dc83a-5ae8-44aa-b99d-71cf3e85e3f9" providerId="ADAL" clId="{FEB78A3E-1B09-49AC-B2EF-79B1F6964546}" dt="2020-08-04T13:35:50.215" v="260" actId="20577"/>
          <ac:spMkLst>
            <pc:docMk/>
            <pc:sldMk cId="2219345632" sldId="1773"/>
            <ac:spMk id="43" creationId="{793BE055-226B-4119-AC2D-36CEA85C4100}"/>
          </ac:spMkLst>
        </pc:spChg>
        <pc:spChg chg="mod">
          <ac:chgData name="Syme, Lyall" userId="957dc83a-5ae8-44aa-b99d-71cf3e85e3f9" providerId="ADAL" clId="{FEB78A3E-1B09-49AC-B2EF-79B1F6964546}" dt="2020-08-04T13:41:04.583" v="307" actId="20577"/>
          <ac:spMkLst>
            <pc:docMk/>
            <pc:sldMk cId="2219345632" sldId="1773"/>
            <ac:spMk id="44" creationId="{626F8A67-B2C2-4A4F-95C4-21FCFE2B41C4}"/>
          </ac:spMkLst>
        </pc:spChg>
        <pc:spChg chg="mod">
          <ac:chgData name="Syme, Lyall" userId="957dc83a-5ae8-44aa-b99d-71cf3e85e3f9" providerId="ADAL" clId="{FEB78A3E-1B09-49AC-B2EF-79B1F6964546}" dt="2020-08-04T13:37:11.255" v="301" actId="20577"/>
          <ac:spMkLst>
            <pc:docMk/>
            <pc:sldMk cId="2219345632" sldId="1773"/>
            <ac:spMk id="47" creationId="{CC9C2436-BF8B-4F3F-8AEE-06F4F8DB14F5}"/>
          </ac:spMkLst>
        </pc:spChg>
        <pc:spChg chg="mod">
          <ac:chgData name="Syme, Lyall" userId="957dc83a-5ae8-44aa-b99d-71cf3e85e3f9" providerId="ADAL" clId="{FEB78A3E-1B09-49AC-B2EF-79B1F6964546}" dt="2020-08-04T13:36:10.789" v="296" actId="20577"/>
          <ac:spMkLst>
            <pc:docMk/>
            <pc:sldMk cId="2219345632" sldId="1773"/>
            <ac:spMk id="49" creationId="{891AE55D-DD21-4968-A048-18E0AA584B39}"/>
          </ac:spMkLst>
        </pc:spChg>
        <pc:cxnChg chg="mod">
          <ac:chgData name="Syme, Lyall" userId="957dc83a-5ae8-44aa-b99d-71cf3e85e3f9" providerId="ADAL" clId="{FEB78A3E-1B09-49AC-B2EF-79B1F6964546}" dt="2020-08-04T13:34:03.030" v="133" actId="20577"/>
          <ac:cxnSpMkLst>
            <pc:docMk/>
            <pc:sldMk cId="2219345632" sldId="1773"/>
            <ac:cxnSpMk id="13" creationId="{0CB05BF3-950C-4B7D-8381-54D1E462B2F7}"/>
          </ac:cxnSpMkLst>
        </pc:cxnChg>
        <pc:cxnChg chg="mod">
          <ac:chgData name="Syme, Lyall" userId="957dc83a-5ae8-44aa-b99d-71cf3e85e3f9" providerId="ADAL" clId="{FEB78A3E-1B09-49AC-B2EF-79B1F6964546}" dt="2020-08-04T13:33:19.425" v="56" actId="20577"/>
          <ac:cxnSpMkLst>
            <pc:docMk/>
            <pc:sldMk cId="2219345632" sldId="1773"/>
            <ac:cxnSpMk id="35" creationId="{F361EBBC-FA84-4441-9415-FCAC9680CC61}"/>
          </ac:cxnSpMkLst>
        </pc:cxn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A8D8CF-971A-42A1-924E-AF0559BB7778}" type="datetimeFigureOut">
              <a:rPr lang="nl-NL" smtClean="0"/>
              <a:pPr/>
              <a:t>4-8-2020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1A8912-C850-437D-8762-E78E39614319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686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1D1E71-135D-4436-ACB1-D9FCFEB60C63}" type="datetimeFigureOut">
              <a:rPr lang="en-US" smtClean="0"/>
              <a:pPr/>
              <a:t>8/4/2020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911E23-5E08-44A2-B5F0-2402F0DB9B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347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hthoek 52"/>
          <p:cNvSpPr/>
          <p:nvPr userDrawn="1"/>
        </p:nvSpPr>
        <p:spPr>
          <a:xfrm>
            <a:off x="0" y="-16047"/>
            <a:ext cx="9144000" cy="2112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kstvak 7"/>
          <p:cNvSpPr txBox="1"/>
          <p:nvPr userDrawn="1"/>
        </p:nvSpPr>
        <p:spPr>
          <a:xfrm>
            <a:off x="-85056" y="-262268"/>
            <a:ext cx="156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tx2"/>
                </a:solidFill>
              </a:rPr>
              <a:t>Title-slide</a:t>
            </a:r>
          </a:p>
        </p:txBody>
      </p:sp>
      <p:sp>
        <p:nvSpPr>
          <p:cNvPr id="52" name="Tijdelijke aanduiding voor afbeelding 51"/>
          <p:cNvSpPr>
            <a:spLocks noGrp="1"/>
          </p:cNvSpPr>
          <p:nvPr>
            <p:ph type="pic" sz="quarter" idx="13" hasCustomPrompt="1"/>
          </p:nvPr>
        </p:nvSpPr>
        <p:spPr>
          <a:xfrm>
            <a:off x="-1" y="-10160"/>
            <a:ext cx="9144001" cy="6878321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algn="ctr">
              <a:lnSpc>
                <a:spcPct val="150000"/>
              </a:lnSpc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here to</a:t>
            </a:r>
            <a:br>
              <a:rPr lang="en-US" dirty="0"/>
            </a:br>
            <a:r>
              <a:rPr lang="en-US" dirty="0"/>
              <a:t>insert a picture</a:t>
            </a:r>
          </a:p>
        </p:txBody>
      </p:sp>
      <p:sp>
        <p:nvSpPr>
          <p:cNvPr id="72" name="Tijdelijke aanduiding voor tekst 71"/>
          <p:cNvSpPr>
            <a:spLocks noGrp="1"/>
          </p:cNvSpPr>
          <p:nvPr>
            <p:ph type="body" sz="quarter" idx="14" hasCustomPrompt="1"/>
          </p:nvPr>
        </p:nvSpPr>
        <p:spPr>
          <a:xfrm>
            <a:off x="410884" y="2456418"/>
            <a:ext cx="8311291" cy="375952"/>
          </a:xfrm>
        </p:spPr>
        <p:txBody>
          <a:bodyPr rIns="0" bIns="0" anchor="ctr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GB" noProof="0" dirty="0"/>
              <a:t>Author name</a:t>
            </a:r>
          </a:p>
        </p:txBody>
      </p:sp>
      <p:sp>
        <p:nvSpPr>
          <p:cNvPr id="82" name="Tijdelijke aanduiding voor tekst 71"/>
          <p:cNvSpPr>
            <a:spLocks noGrp="1"/>
          </p:cNvSpPr>
          <p:nvPr>
            <p:ph type="body" sz="quarter" idx="15" hasCustomPrompt="1"/>
          </p:nvPr>
        </p:nvSpPr>
        <p:spPr>
          <a:xfrm>
            <a:off x="410884" y="2894661"/>
            <a:ext cx="8311292" cy="375952"/>
          </a:xfrm>
        </p:spPr>
        <p:txBody>
          <a:bodyPr rIns="0" bIns="0" anchor="b"/>
          <a:lstStyle>
            <a:lvl1pPr>
              <a:defRPr sz="32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GB" noProof="0" dirty="0"/>
              <a:t>Insert presentation title here</a:t>
            </a:r>
          </a:p>
        </p:txBody>
      </p:sp>
      <p:sp>
        <p:nvSpPr>
          <p:cNvPr id="83" name="Tijdelijke aanduiding voor tekst 71"/>
          <p:cNvSpPr>
            <a:spLocks noGrp="1"/>
          </p:cNvSpPr>
          <p:nvPr>
            <p:ph type="body" sz="quarter" idx="16" hasCustomPrompt="1"/>
          </p:nvPr>
        </p:nvSpPr>
        <p:spPr>
          <a:xfrm>
            <a:off x="410884" y="6154256"/>
            <a:ext cx="8311292" cy="375952"/>
          </a:xfrm>
        </p:spPr>
        <p:txBody>
          <a:bodyPr rIns="0" bIns="0" anchor="ctr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GB" noProof="0" dirty="0"/>
              <a:t>Together we make the difference</a:t>
            </a:r>
          </a:p>
        </p:txBody>
      </p:sp>
    </p:spTree>
    <p:extLst>
      <p:ext uri="{BB962C8B-B14F-4D97-AF65-F5344CB8AC3E}">
        <p14:creationId xmlns:p14="http://schemas.microsoft.com/office/powerpoint/2010/main" val="85352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-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title, change Insert &gt;&gt; Header &amp; Footer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1DF0-078F-4286-9355-A91B2CE6AC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Rechthoek 2"/>
          <p:cNvSpPr/>
          <p:nvPr userDrawn="1"/>
        </p:nvSpPr>
        <p:spPr>
          <a:xfrm>
            <a:off x="415290" y="1166272"/>
            <a:ext cx="8308086" cy="5275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jdelijke aanduiding voor grafiek 3"/>
          <p:cNvSpPr>
            <a:spLocks noGrp="1"/>
          </p:cNvSpPr>
          <p:nvPr>
            <p:ph type="chart" sz="quarter" idx="15" hasCustomPrompt="1"/>
          </p:nvPr>
        </p:nvSpPr>
        <p:spPr>
          <a:xfrm>
            <a:off x="405673" y="1210970"/>
            <a:ext cx="8317703" cy="5252525"/>
          </a:xfrm>
        </p:spPr>
        <p:txBody>
          <a:bodyPr anchor="ctr"/>
          <a:lstStyle>
            <a:lvl1pPr algn="ctr">
              <a:lnSpc>
                <a:spcPct val="150000"/>
              </a:lnSpc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here to </a:t>
            </a:r>
            <a:br>
              <a:rPr lang="en-US" dirty="0"/>
            </a:br>
            <a:r>
              <a:rPr lang="en-US" dirty="0"/>
              <a:t>insert a Graph</a:t>
            </a:r>
          </a:p>
        </p:txBody>
      </p:sp>
      <p:sp>
        <p:nvSpPr>
          <p:cNvPr id="71" name="Tekstvak 70"/>
          <p:cNvSpPr txBox="1"/>
          <p:nvPr userDrawn="1"/>
        </p:nvSpPr>
        <p:spPr>
          <a:xfrm>
            <a:off x="-85056" y="-262268"/>
            <a:ext cx="156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lvl="0">
              <a:defRPr sz="10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dirty="0">
                <a:solidFill>
                  <a:schemeClr val="tx2"/>
                </a:solidFill>
              </a:rPr>
              <a:t>Graph - slide</a:t>
            </a:r>
          </a:p>
        </p:txBody>
      </p:sp>
    </p:spTree>
    <p:extLst>
      <p:ext uri="{BB962C8B-B14F-4D97-AF65-F5344CB8AC3E}">
        <p14:creationId xmlns:p14="http://schemas.microsoft.com/office/powerpoint/2010/main" val="4135684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% graph / 50%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680001" y="1588160"/>
            <a:ext cx="4043375" cy="4853082"/>
          </a:xfrm>
        </p:spPr>
        <p:txBody>
          <a:bodyPr vert="horz" tIns="108000" rIns="72000" bIns="72000"/>
          <a:lstStyle>
            <a:lvl1pPr>
              <a:defRPr/>
            </a:lvl1pPr>
            <a:lvl2pPr>
              <a:defRPr/>
            </a:lvl2pPr>
          </a:lstStyle>
          <a:p>
            <a:pPr lvl="1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title, change Insert &gt;&gt; Header &amp; Footer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1DF0-078F-4286-9355-A91B2CE6AC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kstvak 14"/>
          <p:cNvSpPr txBox="1"/>
          <p:nvPr userDrawn="1"/>
        </p:nvSpPr>
        <p:spPr>
          <a:xfrm>
            <a:off x="-85056" y="-262268"/>
            <a:ext cx="156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lvl="0">
              <a:defRPr sz="10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dirty="0">
                <a:solidFill>
                  <a:schemeClr val="tx2"/>
                </a:solidFill>
              </a:rPr>
              <a:t>50% text / 50% graph</a:t>
            </a:r>
          </a:p>
        </p:txBody>
      </p:sp>
      <p:sp>
        <p:nvSpPr>
          <p:cNvPr id="17" name="Rechthoek 16"/>
          <p:cNvSpPr/>
          <p:nvPr userDrawn="1"/>
        </p:nvSpPr>
        <p:spPr>
          <a:xfrm>
            <a:off x="417600" y="1247265"/>
            <a:ext cx="3980664" cy="5196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jdelijke aanduiding voor grafiek 11"/>
          <p:cNvSpPr>
            <a:spLocks noGrp="1"/>
          </p:cNvSpPr>
          <p:nvPr>
            <p:ph type="chart" sz="quarter" idx="15" hasCustomPrompt="1"/>
          </p:nvPr>
        </p:nvSpPr>
        <p:spPr>
          <a:xfrm>
            <a:off x="405584" y="1210970"/>
            <a:ext cx="4058416" cy="5230273"/>
          </a:xfrm>
        </p:spPr>
        <p:txBody>
          <a:bodyPr anchor="ctr"/>
          <a:lstStyle>
            <a:lvl1pPr algn="ctr">
              <a:lnSpc>
                <a:spcPct val="150000"/>
              </a:lnSpc>
              <a:defRPr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here </a:t>
            </a:r>
            <a:br>
              <a:rPr lang="en-GB" dirty="0"/>
            </a:br>
            <a:r>
              <a:rPr lang="en-GB" dirty="0"/>
              <a:t>to insert</a:t>
            </a:r>
            <a:r>
              <a:rPr lang="en-US" dirty="0"/>
              <a:t> a </a:t>
            </a:r>
            <a:r>
              <a:rPr lang="en-GB" dirty="0"/>
              <a:t>Graph</a:t>
            </a:r>
          </a:p>
        </p:txBody>
      </p:sp>
      <p:grpSp>
        <p:nvGrpSpPr>
          <p:cNvPr id="137" name="Groep 136" hidden="1"/>
          <p:cNvGrpSpPr/>
          <p:nvPr userDrawn="1"/>
        </p:nvGrpSpPr>
        <p:grpSpPr>
          <a:xfrm>
            <a:off x="-1620688" y="-243408"/>
            <a:ext cx="12601400" cy="6684651"/>
            <a:chOff x="-1620688" y="-243408"/>
            <a:chExt cx="12601400" cy="6684651"/>
          </a:xfrm>
        </p:grpSpPr>
        <p:cxnSp>
          <p:nvCxnSpPr>
            <p:cNvPr id="138" name="Rechte verbindingslijn 137"/>
            <p:cNvCxnSpPr/>
            <p:nvPr userDrawn="1"/>
          </p:nvCxnSpPr>
          <p:spPr>
            <a:xfrm>
              <a:off x="415290" y="-243408"/>
              <a:ext cx="0" cy="52565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Rechte verbindingslijn 138"/>
            <p:cNvCxnSpPr/>
            <p:nvPr userDrawn="1"/>
          </p:nvCxnSpPr>
          <p:spPr>
            <a:xfrm>
              <a:off x="8723376" y="-243408"/>
              <a:ext cx="0" cy="52565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Rechte verbindingslijn 139"/>
            <p:cNvCxnSpPr/>
            <p:nvPr userDrawn="1"/>
          </p:nvCxnSpPr>
          <p:spPr>
            <a:xfrm>
              <a:off x="-1620688" y="1238491"/>
              <a:ext cx="12601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Rechte verbindingslijn 140"/>
            <p:cNvCxnSpPr/>
            <p:nvPr userDrawn="1"/>
          </p:nvCxnSpPr>
          <p:spPr>
            <a:xfrm>
              <a:off x="-1620688" y="6441243"/>
              <a:ext cx="12601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Rechte verbindingslijn 141"/>
            <p:cNvCxnSpPr/>
            <p:nvPr userDrawn="1"/>
          </p:nvCxnSpPr>
          <p:spPr>
            <a:xfrm>
              <a:off x="4569333" y="-243408"/>
              <a:ext cx="0" cy="52565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4680012" y="1207371"/>
            <a:ext cx="4042898" cy="369741"/>
          </a:xfrm>
          <a:solidFill>
            <a:schemeClr val="accent1"/>
          </a:solidFill>
        </p:spPr>
        <p:txBody>
          <a:bodyPr vert="horz" wrap="none" lIns="180000" tIns="72000" rIns="216000" anchor="ctr"/>
          <a:lstStyle>
            <a:lvl1pPr>
              <a:defRPr b="1">
                <a:solidFill>
                  <a:schemeClr val="bg1"/>
                </a:solidFill>
              </a:defRPr>
            </a:lvl1pPr>
            <a:lvl3pPr>
              <a:defRPr/>
            </a:lvl3pPr>
            <a:lvl4pPr>
              <a:defRPr baseline="0"/>
            </a:lvl4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1449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% table / 50%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680001" y="1588160"/>
            <a:ext cx="4043375" cy="4875336"/>
          </a:xfrm>
        </p:spPr>
        <p:txBody>
          <a:bodyPr vert="horz" tIns="108000" rIns="72000" bIns="72000"/>
          <a:lstStyle>
            <a:lvl1pPr>
              <a:defRPr/>
            </a:lvl1pPr>
            <a:lvl2pPr>
              <a:defRPr/>
            </a:lvl2pPr>
          </a:lstStyle>
          <a:p>
            <a:pPr lvl="1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title, change Insert &gt;&gt; Header &amp; Footer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1DF0-078F-4286-9355-A91B2CE6AC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kstvak 14"/>
          <p:cNvSpPr txBox="1"/>
          <p:nvPr userDrawn="1"/>
        </p:nvSpPr>
        <p:spPr>
          <a:xfrm>
            <a:off x="-85056" y="-262268"/>
            <a:ext cx="156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lvl="0">
              <a:defRPr sz="10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dirty="0">
                <a:solidFill>
                  <a:schemeClr val="tx2"/>
                </a:solidFill>
              </a:rPr>
              <a:t>50% text / 50% table</a:t>
            </a:r>
          </a:p>
        </p:txBody>
      </p:sp>
      <p:sp>
        <p:nvSpPr>
          <p:cNvPr id="8" name="Tijdelijke aanduiding voor tabel 7"/>
          <p:cNvSpPr>
            <a:spLocks noGrp="1"/>
          </p:cNvSpPr>
          <p:nvPr>
            <p:ph type="tbl" sz="quarter" idx="16" hasCustomPrompt="1"/>
          </p:nvPr>
        </p:nvSpPr>
        <p:spPr>
          <a:xfrm>
            <a:off x="405584" y="1210970"/>
            <a:ext cx="4058416" cy="5232318"/>
          </a:xfrm>
        </p:spPr>
        <p:txBody>
          <a:bodyPr anchor="ctr"/>
          <a:lstStyle>
            <a:lvl1pPr algn="ctr">
              <a:lnSpc>
                <a:spcPct val="150000"/>
              </a:lnSpc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here</a:t>
            </a:r>
            <a:br>
              <a:rPr lang="en-US" dirty="0"/>
            </a:br>
            <a:r>
              <a:rPr lang="en-US" dirty="0"/>
              <a:t>to insert a table</a:t>
            </a:r>
          </a:p>
        </p:txBody>
      </p:sp>
      <p:sp>
        <p:nvSpPr>
          <p:cNvPr id="89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4680002" y="1206912"/>
            <a:ext cx="4042908" cy="369741"/>
          </a:xfrm>
          <a:solidFill>
            <a:schemeClr val="accent1"/>
          </a:solidFill>
        </p:spPr>
        <p:txBody>
          <a:bodyPr vert="horz" wrap="none" lIns="180000" tIns="72000" rIns="216000" anchor="ctr"/>
          <a:lstStyle>
            <a:lvl1pPr>
              <a:defRPr b="1">
                <a:solidFill>
                  <a:schemeClr val="bg1"/>
                </a:solidFill>
              </a:defRPr>
            </a:lvl1pPr>
            <a:lvl3pPr>
              <a:defRPr/>
            </a:lvl3pPr>
            <a:lvl4pPr>
              <a:defRPr baseline="0"/>
            </a:lvl4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</p:txBody>
      </p:sp>
      <p:grpSp>
        <p:nvGrpSpPr>
          <p:cNvPr id="90" name="Groep 89" hidden="1"/>
          <p:cNvGrpSpPr/>
          <p:nvPr userDrawn="1"/>
        </p:nvGrpSpPr>
        <p:grpSpPr>
          <a:xfrm>
            <a:off x="-252536" y="522212"/>
            <a:ext cx="9505056" cy="6291164"/>
            <a:chOff x="-252536" y="522212"/>
            <a:chExt cx="9505056" cy="6291164"/>
          </a:xfrm>
        </p:grpSpPr>
        <p:cxnSp>
          <p:nvCxnSpPr>
            <p:cNvPr id="93" name="Rechte verbindingslijn 92"/>
            <p:cNvCxnSpPr/>
            <p:nvPr userDrawn="1"/>
          </p:nvCxnSpPr>
          <p:spPr>
            <a:xfrm>
              <a:off x="-252536" y="1155218"/>
              <a:ext cx="9505056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Rechte verbindingslijn 93"/>
            <p:cNvCxnSpPr/>
            <p:nvPr userDrawn="1"/>
          </p:nvCxnSpPr>
          <p:spPr>
            <a:xfrm>
              <a:off x="-252536" y="1514371"/>
              <a:ext cx="9505056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Rechte verbindingslijn 94"/>
            <p:cNvCxnSpPr/>
            <p:nvPr userDrawn="1"/>
          </p:nvCxnSpPr>
          <p:spPr>
            <a:xfrm flipH="1">
              <a:off x="8713032" y="522212"/>
              <a:ext cx="19754" cy="6291164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Rechte verbindingslijn 99"/>
            <p:cNvCxnSpPr/>
            <p:nvPr userDrawn="1"/>
          </p:nvCxnSpPr>
          <p:spPr>
            <a:xfrm flipH="1">
              <a:off x="4549579" y="522212"/>
              <a:ext cx="19754" cy="6291164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3679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0%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title, change Insert &gt;&gt; Header &amp; Footer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1DF0-078F-4286-9355-A91B2CE6AC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kstvak 14"/>
          <p:cNvSpPr txBox="1"/>
          <p:nvPr userDrawn="1"/>
        </p:nvSpPr>
        <p:spPr>
          <a:xfrm>
            <a:off x="-85056" y="-262268"/>
            <a:ext cx="156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lvl="0">
              <a:defRPr sz="10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dirty="0">
                <a:solidFill>
                  <a:schemeClr val="tx2"/>
                </a:solidFill>
              </a:rPr>
              <a:t>100% table</a:t>
            </a:r>
          </a:p>
        </p:txBody>
      </p:sp>
      <p:sp>
        <p:nvSpPr>
          <p:cNvPr id="8" name="Tijdelijke aanduiding voor tabel 7"/>
          <p:cNvSpPr>
            <a:spLocks noGrp="1"/>
          </p:cNvSpPr>
          <p:nvPr>
            <p:ph type="tbl" sz="quarter" idx="16" hasCustomPrompt="1"/>
          </p:nvPr>
        </p:nvSpPr>
        <p:spPr>
          <a:xfrm>
            <a:off x="405584" y="1210970"/>
            <a:ext cx="8316592" cy="5252526"/>
          </a:xfrm>
        </p:spPr>
        <p:txBody>
          <a:bodyPr anchor="ctr"/>
          <a:lstStyle>
            <a:lvl1pPr algn="ctr">
              <a:lnSpc>
                <a:spcPct val="150000"/>
              </a:lnSpc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here</a:t>
            </a:r>
            <a:br>
              <a:rPr lang="en-US" dirty="0"/>
            </a:br>
            <a:r>
              <a:rPr lang="en-US" dirty="0"/>
              <a:t>to insert a table</a:t>
            </a:r>
          </a:p>
        </p:txBody>
      </p:sp>
    </p:spTree>
    <p:extLst>
      <p:ext uri="{BB962C8B-B14F-4D97-AF65-F5344CB8AC3E}">
        <p14:creationId xmlns:p14="http://schemas.microsoft.com/office/powerpoint/2010/main" val="8810492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95824" y="820313"/>
            <a:ext cx="8327552" cy="21907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title, change Insert &gt;&gt; Header &amp; Footer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1DF0-078F-4286-9355-A91B2CE6AC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kstvak 14"/>
          <p:cNvSpPr txBox="1"/>
          <p:nvPr userDrawn="1"/>
        </p:nvSpPr>
        <p:spPr>
          <a:xfrm>
            <a:off x="-85056" y="-262268"/>
            <a:ext cx="156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lvl="0">
              <a:defRPr sz="10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dirty="0">
                <a:solidFill>
                  <a:schemeClr val="tx2"/>
                </a:solidFill>
              </a:rPr>
              <a:t>Index slide</a:t>
            </a:r>
          </a:p>
        </p:txBody>
      </p:sp>
      <p:sp>
        <p:nvSpPr>
          <p:cNvPr id="8" name="Tijdelijke aanduiding voor tabel 7"/>
          <p:cNvSpPr>
            <a:spLocks noGrp="1"/>
          </p:cNvSpPr>
          <p:nvPr>
            <p:ph type="tbl" sz="quarter" idx="16" hasCustomPrompt="1"/>
          </p:nvPr>
        </p:nvSpPr>
        <p:spPr>
          <a:xfrm>
            <a:off x="405584" y="1210970"/>
            <a:ext cx="8316592" cy="5252526"/>
          </a:xfrm>
        </p:spPr>
        <p:txBody>
          <a:bodyPr anchor="ctr"/>
          <a:lstStyle>
            <a:lvl1pPr algn="ctr">
              <a:lnSpc>
                <a:spcPct val="150000"/>
              </a:lnSpc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here</a:t>
            </a:r>
            <a:br>
              <a:rPr lang="en-US" dirty="0"/>
            </a:br>
            <a:r>
              <a:rPr lang="en-US" dirty="0"/>
              <a:t>to insert a table</a:t>
            </a:r>
          </a:p>
        </p:txBody>
      </p:sp>
      <p:grpSp>
        <p:nvGrpSpPr>
          <p:cNvPr id="57" name="Groep 56" hidden="1"/>
          <p:cNvGrpSpPr/>
          <p:nvPr userDrawn="1"/>
        </p:nvGrpSpPr>
        <p:grpSpPr>
          <a:xfrm>
            <a:off x="9369570" y="106472"/>
            <a:ext cx="2979308" cy="5917970"/>
            <a:chOff x="9234062" y="-92622"/>
            <a:chExt cx="2979308" cy="5917970"/>
          </a:xfrm>
        </p:grpSpPr>
        <p:sp>
          <p:nvSpPr>
            <p:cNvPr id="58" name="Tekstvak 33"/>
            <p:cNvSpPr txBox="1"/>
            <p:nvPr userDrawn="1"/>
          </p:nvSpPr>
          <p:spPr>
            <a:xfrm>
              <a:off x="9438352" y="896911"/>
              <a:ext cx="2067935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Tahoma" pitchFamily="34" charset="0"/>
                  <a:cs typeface="Arial" pitchFamily="34" charset="0"/>
                </a:rPr>
                <a:t>Delete </a:t>
              </a:r>
              <a:r>
                <a:rPr kumimoji="0" lang="nl-NL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Tahoma" pitchFamily="34" charset="0"/>
                  <a:cs typeface="Arial" pitchFamily="34" charset="0"/>
                </a:rPr>
                <a:t>existing</a:t>
              </a: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Tahoma" pitchFamily="34" charset="0"/>
                  <a:cs typeface="Arial" pitchFamily="34" charset="0"/>
                </a:rPr>
                <a:t> picture </a:t>
              </a:r>
              <a:r>
                <a:rPr kumimoji="0" lang="nl-NL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Tahoma" pitchFamily="34" charset="0"/>
                  <a:cs typeface="Arial" pitchFamily="34" charset="0"/>
                </a:rPr>
                <a:t>and</a:t>
              </a: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Tahoma" pitchFamily="34" charset="0"/>
                  <a:cs typeface="Arial" pitchFamily="34" charset="0"/>
                </a:rPr>
                <a:t> click on the icon </a:t>
              </a:r>
              <a:r>
                <a:rPr kumimoji="0" lang="nl-NL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Tahoma" pitchFamily="34" charset="0"/>
                  <a:cs typeface="Arial" pitchFamily="34" charset="0"/>
                </a:rPr>
                <a:t>to</a:t>
              </a: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Tahoma" pitchFamily="34" charset="0"/>
                  <a:cs typeface="Arial" pitchFamily="34" charset="0"/>
                </a:rPr>
                <a:t> </a:t>
              </a:r>
              <a:r>
                <a:rPr kumimoji="0" lang="nl-NL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Tahoma" pitchFamily="34" charset="0"/>
                  <a:cs typeface="Arial" pitchFamily="34" charset="0"/>
                </a:rPr>
                <a:t>insert</a:t>
              </a:r>
              <a:r>
                <a:rPr kumimoji="0" lang="nl-NL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Tahoma" pitchFamily="34" charset="0"/>
                  <a:cs typeface="Arial" pitchFamily="34" charset="0"/>
                </a:rPr>
                <a:t> a new picture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59" name="Tekstvak 33"/>
            <p:cNvSpPr txBox="1"/>
            <p:nvPr userDrawn="1"/>
          </p:nvSpPr>
          <p:spPr>
            <a:xfrm>
              <a:off x="9438352" y="3035943"/>
              <a:ext cx="2142447" cy="64633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Tahoma" pitchFamily="34" charset="0"/>
                  <a:cs typeface="Arial" pitchFamily="34" charset="0"/>
                </a:rPr>
                <a:t>Search and selected the picture you want.</a:t>
              </a:r>
              <a:b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Tahoma" pitchFamily="34" charset="0"/>
                  <a:cs typeface="Arial" pitchFamily="34" charset="0"/>
                </a:rPr>
              </a:b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Tahoma" pitchFamily="34" charset="0"/>
                  <a:cs typeface="Arial" pitchFamily="34" charset="0"/>
                </a:rPr>
                <a:t>Click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Tahoma" pitchFamily="34" charset="0"/>
                  <a:cs typeface="Arial" pitchFamily="34" charset="0"/>
                </a:rPr>
                <a:t>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Tahoma" pitchFamily="34" charset="0"/>
                  <a:cs typeface="Arial" pitchFamily="34" charset="0"/>
                </a:rPr>
                <a:t>´Insert´</a:t>
              </a:r>
              <a:endParaRPr kumimoji="0" lang="nl-NL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Tahoma" pitchFamily="34" charset="0"/>
                <a:cs typeface="Arial" pitchFamily="34" charset="0"/>
              </a:endParaRPr>
            </a:p>
          </p:txBody>
        </p:sp>
        <p:sp>
          <p:nvSpPr>
            <p:cNvPr id="60" name="Ovaal 59"/>
            <p:cNvSpPr/>
            <p:nvPr userDrawn="1"/>
          </p:nvSpPr>
          <p:spPr>
            <a:xfrm>
              <a:off x="9395336" y="412895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rPr>
                <a:t>1</a:t>
              </a:r>
            </a:p>
          </p:txBody>
        </p:sp>
        <p:sp>
          <p:nvSpPr>
            <p:cNvPr id="61" name="Ovaal 60"/>
            <p:cNvSpPr/>
            <p:nvPr userDrawn="1"/>
          </p:nvSpPr>
          <p:spPr>
            <a:xfrm>
              <a:off x="9395336" y="2551354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rPr>
                <a:t>2</a:t>
              </a:r>
            </a:p>
          </p:txBody>
        </p:sp>
        <p:pic>
          <p:nvPicPr>
            <p:cNvPr id="62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30" t="13535" r="3470" b="13927"/>
            <a:stretch/>
          </p:blipFill>
          <p:spPr bwMode="auto">
            <a:xfrm>
              <a:off x="9435801" y="3805970"/>
              <a:ext cx="1107757" cy="297656"/>
            </a:xfrm>
            <a:prstGeom prst="roundRect">
              <a:avLst>
                <a:gd name="adj" fmla="val 14496"/>
              </a:avLst>
            </a:prstGeom>
            <a:noFill/>
            <a:ln w="6350">
              <a:solidFill>
                <a:srgbClr val="E2AC00">
                  <a:lumMod val="5000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63" name="Picture 3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04" t="23401" r="80712" b="21471"/>
            <a:stretch/>
          </p:blipFill>
          <p:spPr bwMode="auto">
            <a:xfrm>
              <a:off x="9505259" y="3832640"/>
              <a:ext cx="792088" cy="226219"/>
            </a:xfrm>
            <a:prstGeom prst="roundRect">
              <a:avLst>
                <a:gd name="adj" fmla="val 14496"/>
              </a:avLst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64" name="Tekstvak 63"/>
            <p:cNvSpPr txBox="1"/>
            <p:nvPr userDrawn="1"/>
          </p:nvSpPr>
          <p:spPr>
            <a:xfrm>
              <a:off x="9517883" y="3832849"/>
              <a:ext cx="779464" cy="2616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5634">
                      <a:lumMod val="25000"/>
                    </a:srgbClr>
                  </a:solidFill>
                  <a:effectLst>
                    <a:outerShdw blurRad="25400" algn="ctr" rotWithShape="0">
                      <a:prstClr val="white"/>
                    </a:outerShdw>
                  </a:effectLst>
                  <a:uLnTx/>
                  <a:uFillTx/>
                  <a:latin typeface="+mj-lt"/>
                </a:rPr>
                <a:t>Insert</a:t>
              </a:r>
            </a:p>
          </p:txBody>
        </p:sp>
        <p:sp>
          <p:nvSpPr>
            <p:cNvPr id="65" name="Rechthoek 64"/>
            <p:cNvSpPr/>
            <p:nvPr userDrawn="1"/>
          </p:nvSpPr>
          <p:spPr>
            <a:xfrm>
              <a:off x="9234062" y="-92622"/>
              <a:ext cx="2773430" cy="38738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180000" rIns="180000" rtlCol="0" anchor="t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630238" algn="l"/>
                </a:tabLst>
                <a:defRPr/>
              </a:pPr>
              <a:r>
                <a:rPr kumimoji="0" lang="nl-NL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INSERT PICTURE</a:t>
              </a:r>
            </a:p>
          </p:txBody>
        </p:sp>
        <p:cxnSp>
          <p:nvCxnSpPr>
            <p:cNvPr id="66" name="Rechte verbindingslijn 65"/>
            <p:cNvCxnSpPr/>
            <p:nvPr userDrawn="1"/>
          </p:nvCxnSpPr>
          <p:spPr>
            <a:xfrm>
              <a:off x="9407882" y="292364"/>
              <a:ext cx="2805488" cy="0"/>
            </a:xfrm>
            <a:prstGeom prst="line">
              <a:avLst/>
            </a:prstGeom>
            <a:noFill/>
            <a:ln w="9525" cap="flat" cmpd="sng" algn="ctr">
              <a:solidFill>
                <a:schemeClr val="tx2"/>
              </a:solidFill>
              <a:prstDash val="solid"/>
            </a:ln>
            <a:effectLst/>
          </p:spPr>
        </p:cxnSp>
        <p:cxnSp>
          <p:nvCxnSpPr>
            <p:cNvPr id="67" name="Rechte verbindingslijn 66"/>
            <p:cNvCxnSpPr/>
            <p:nvPr userDrawn="1"/>
          </p:nvCxnSpPr>
          <p:spPr>
            <a:xfrm>
              <a:off x="9407882" y="2365810"/>
              <a:ext cx="2805488" cy="0"/>
            </a:xfrm>
            <a:prstGeom prst="line">
              <a:avLst/>
            </a:prstGeom>
            <a:noFill/>
            <a:ln w="9525" cap="flat" cmpd="sng" algn="ctr">
              <a:solidFill>
                <a:schemeClr val="tx2"/>
              </a:solidFill>
              <a:prstDash val="solid"/>
            </a:ln>
            <a:effectLst/>
          </p:spPr>
        </p:cxnSp>
        <p:cxnSp>
          <p:nvCxnSpPr>
            <p:cNvPr id="68" name="Rechte verbindingslijn 67"/>
            <p:cNvCxnSpPr/>
            <p:nvPr userDrawn="1"/>
          </p:nvCxnSpPr>
          <p:spPr>
            <a:xfrm>
              <a:off x="9408221" y="4238018"/>
              <a:ext cx="2805149" cy="0"/>
            </a:xfrm>
            <a:prstGeom prst="line">
              <a:avLst/>
            </a:prstGeom>
            <a:noFill/>
            <a:ln w="9525" cap="flat" cmpd="sng" algn="ctr">
              <a:solidFill>
                <a:schemeClr val="tx2"/>
              </a:solidFill>
              <a:prstDash val="solid"/>
            </a:ln>
            <a:effectLst/>
          </p:spPr>
        </p:cxnSp>
        <p:sp>
          <p:nvSpPr>
            <p:cNvPr id="69" name="Tekstvak 33"/>
            <p:cNvSpPr txBox="1"/>
            <p:nvPr userDrawn="1"/>
          </p:nvSpPr>
          <p:spPr>
            <a:xfrm>
              <a:off x="9438352" y="4914683"/>
              <a:ext cx="2142447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>
              <a:defPPr>
                <a:defRPr lang="nl-NL"/>
              </a:defPPr>
              <a:lvl1pPr lvl="0">
                <a:defRPr sz="2800">
                  <a:solidFill>
                    <a:prstClr val="white">
                      <a:lumMod val="75000"/>
                    </a:prstClr>
                  </a:solidFill>
                  <a:latin typeface="+mj-lt"/>
                  <a:ea typeface="Tahoma" pitchFamily="34" charset="0"/>
                  <a:cs typeface="Arial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j-lt"/>
                  <a:ea typeface="Tahoma" pitchFamily="34" charset="0"/>
                  <a:cs typeface="Arial" pitchFamily="34" charset="0"/>
                </a:rPr>
                <a:t>Select the picture and select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Tahoma" pitchFamily="34" charset="0"/>
                  <a:cs typeface="Arial" pitchFamily="34" charset="0"/>
                </a:rPr>
                <a:t>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Tahoma" pitchFamily="34" charset="0"/>
                  <a:cs typeface="Arial" pitchFamily="34" charset="0"/>
                </a:rPr>
                <a:t>‘Send to back’</a:t>
              </a:r>
            </a:p>
          </p:txBody>
        </p:sp>
        <p:sp>
          <p:nvSpPr>
            <p:cNvPr id="70" name="Ovaal 69"/>
            <p:cNvSpPr/>
            <p:nvPr userDrawn="1"/>
          </p:nvSpPr>
          <p:spPr>
            <a:xfrm>
              <a:off x="9395336" y="4426610"/>
              <a:ext cx="401538" cy="401538"/>
            </a:xfrm>
            <a:prstGeom prst="ellipse">
              <a:avLst/>
            </a:prstGeom>
            <a:solidFill>
              <a:schemeClr val="tx2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36000" rIns="0" bIns="432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rPr>
                <a:t>3</a:t>
              </a:r>
            </a:p>
          </p:txBody>
        </p:sp>
        <p:pic>
          <p:nvPicPr>
            <p:cNvPr id="71" name="Picture 2"/>
            <p:cNvPicPr>
              <a:picLocks noChangeAspect="1" noChangeArrowheads="1"/>
            </p:cNvPicPr>
            <p:nvPr userDrawn="1"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12" b="9320"/>
            <a:stretch/>
          </p:blipFill>
          <p:spPr bwMode="auto">
            <a:xfrm>
              <a:off x="9435801" y="5462154"/>
              <a:ext cx="2287853" cy="363194"/>
            </a:xfrm>
            <a:prstGeom prst="roundRect">
              <a:avLst>
                <a:gd name="adj" fmla="val 8018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2" name="Afbeelding 71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35801" y="1653232"/>
              <a:ext cx="610090" cy="6100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73561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title, change Insert &gt;&gt; Header &amp; Footer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A48DC-F9E6-49B2-B674-16DC4D151F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kstvak 7"/>
          <p:cNvSpPr txBox="1"/>
          <p:nvPr userDrawn="1"/>
        </p:nvSpPr>
        <p:spPr>
          <a:xfrm>
            <a:off x="-85056" y="-262268"/>
            <a:ext cx="156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lvl="0">
              <a:defRPr sz="10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dirty="0">
                <a:solidFill>
                  <a:schemeClr val="tx2"/>
                </a:solidFill>
              </a:rPr>
              <a:t>Empty slide</a:t>
            </a:r>
          </a:p>
        </p:txBody>
      </p:sp>
    </p:spTree>
    <p:extLst>
      <p:ext uri="{BB962C8B-B14F-4D97-AF65-F5344CB8AC3E}">
        <p14:creationId xmlns:p14="http://schemas.microsoft.com/office/powerpoint/2010/main" val="812370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5584" y="1210970"/>
            <a:ext cx="8316592" cy="5252525"/>
          </a:xfrm>
        </p:spPr>
        <p:txBody>
          <a:bodyPr vert="horz" rIns="5760000"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title, change Insert &gt;&gt; Header &amp; Footer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1DF0-078F-4286-9355-A91B2CE6AC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8" name="Tijdelijke aanduiding voor afbeelding 7"/>
          <p:cNvSpPr>
            <a:spLocks noGrp="1"/>
          </p:cNvSpPr>
          <p:nvPr>
            <p:ph type="pic" sz="quarter" idx="13" hasCustomPrompt="1"/>
          </p:nvPr>
        </p:nvSpPr>
        <p:spPr>
          <a:xfrm>
            <a:off x="3184653" y="1240734"/>
            <a:ext cx="5537524" cy="5200509"/>
          </a:xfrm>
          <a:solidFill>
            <a:schemeClr val="bg1"/>
          </a:solidFill>
        </p:spPr>
        <p:txBody>
          <a:bodyPr anchor="ctr"/>
          <a:lstStyle>
            <a:lvl1pPr marL="0" indent="0" algn="ctr">
              <a:lnSpc>
                <a:spcPct val="15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here to </a:t>
            </a:r>
            <a:br>
              <a:rPr lang="en-US" dirty="0"/>
            </a:br>
            <a:r>
              <a:rPr lang="en-US" dirty="0"/>
              <a:t>insert a picture</a:t>
            </a:r>
          </a:p>
        </p:txBody>
      </p:sp>
    </p:spTree>
    <p:extLst>
      <p:ext uri="{BB962C8B-B14F-4D97-AF65-F5344CB8AC3E}">
        <p14:creationId xmlns:p14="http://schemas.microsoft.com/office/powerpoint/2010/main" val="1514433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jdelijke aanduiding voor afbeelding 51"/>
          <p:cNvSpPr>
            <a:spLocks noGrp="1"/>
          </p:cNvSpPr>
          <p:nvPr>
            <p:ph type="pic" sz="quarter" idx="13" hasCustomPrompt="1"/>
          </p:nvPr>
        </p:nvSpPr>
        <p:spPr>
          <a:xfrm>
            <a:off x="-1" y="-10160"/>
            <a:ext cx="9144001" cy="6878321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algn="ctr">
              <a:lnSpc>
                <a:spcPct val="150000"/>
              </a:lnSpc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here to</a:t>
            </a:r>
            <a:br>
              <a:rPr lang="en-US" dirty="0"/>
            </a:br>
            <a:r>
              <a:rPr lang="en-US" dirty="0"/>
              <a:t>insert a picture</a:t>
            </a:r>
          </a:p>
        </p:txBody>
      </p:sp>
      <p:sp>
        <p:nvSpPr>
          <p:cNvPr id="53" name="Rechthoek 52"/>
          <p:cNvSpPr/>
          <p:nvPr userDrawn="1"/>
        </p:nvSpPr>
        <p:spPr>
          <a:xfrm>
            <a:off x="0" y="-16047"/>
            <a:ext cx="9144000" cy="21121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kstvak 7"/>
          <p:cNvSpPr txBox="1"/>
          <p:nvPr userDrawn="1"/>
        </p:nvSpPr>
        <p:spPr>
          <a:xfrm>
            <a:off x="-85056" y="-262268"/>
            <a:ext cx="156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lvl="0">
              <a:defRPr sz="10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dirty="0">
                <a:solidFill>
                  <a:schemeClr val="tx2"/>
                </a:solidFill>
              </a:rPr>
              <a:t>Divider slide</a:t>
            </a:r>
          </a:p>
        </p:txBody>
      </p:sp>
      <p:sp>
        <p:nvSpPr>
          <p:cNvPr id="82" name="Tijdelijke aanduiding voor tekst 71"/>
          <p:cNvSpPr>
            <a:spLocks noGrp="1"/>
          </p:cNvSpPr>
          <p:nvPr>
            <p:ph type="body" sz="quarter" idx="15" hasCustomPrompt="1"/>
          </p:nvPr>
        </p:nvSpPr>
        <p:spPr>
          <a:xfrm>
            <a:off x="410884" y="2894661"/>
            <a:ext cx="8311292" cy="375952"/>
          </a:xfrm>
        </p:spPr>
        <p:txBody>
          <a:bodyPr rIns="0" bIns="0" anchor="b"/>
          <a:lstStyle>
            <a:lvl1pPr>
              <a:defRPr sz="3200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GB" noProof="0" dirty="0"/>
              <a:t>Placeholder for a quote</a:t>
            </a:r>
          </a:p>
        </p:txBody>
      </p:sp>
      <p:sp>
        <p:nvSpPr>
          <p:cNvPr id="83" name="Tijdelijke aanduiding voor tekst 71"/>
          <p:cNvSpPr>
            <a:spLocks noGrp="1"/>
          </p:cNvSpPr>
          <p:nvPr>
            <p:ph type="body" sz="quarter" idx="16" hasCustomPrompt="1"/>
          </p:nvPr>
        </p:nvSpPr>
        <p:spPr>
          <a:xfrm>
            <a:off x="410884" y="6154256"/>
            <a:ext cx="8311292" cy="375952"/>
          </a:xfrm>
        </p:spPr>
        <p:txBody>
          <a:bodyPr rIns="0" bIns="0" anchor="ctr"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en-GB" noProof="0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867587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ed bar - 100%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05584" y="1586673"/>
            <a:ext cx="8318832" cy="4856613"/>
          </a:xfrm>
        </p:spPr>
        <p:txBody>
          <a:bodyPr vert="horz" tIns="108000" rIns="72000" bIns="72000"/>
          <a:lstStyle>
            <a:lvl2pPr>
              <a:defRPr/>
            </a:lvl2pPr>
            <a:lvl3pPr>
              <a:defRPr baseline="0"/>
            </a:lvl3pPr>
            <a:lvl4pPr>
              <a:defRPr baseline="0"/>
            </a:lvl4pPr>
          </a:lstStyle>
          <a:p>
            <a:pPr lvl="1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title, change Insert &gt;&gt; Header &amp; Footer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0908C-D037-4276-B023-3DE644EA2E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kstvak 6"/>
          <p:cNvSpPr txBox="1"/>
          <p:nvPr userDrawn="1"/>
        </p:nvSpPr>
        <p:spPr>
          <a:xfrm>
            <a:off x="-85056" y="-262268"/>
            <a:ext cx="24968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10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dirty="0">
                <a:solidFill>
                  <a:schemeClr val="tx2"/>
                </a:solidFill>
              </a:rPr>
              <a:t>Colored bar - 100% text</a:t>
            </a:r>
          </a:p>
        </p:txBody>
      </p:sp>
      <p:sp>
        <p:nvSpPr>
          <p:cNvPr id="51" name="Tijdelijke aanduiding voor verticale tekst 2"/>
          <p:cNvSpPr>
            <a:spLocks noGrp="1"/>
          </p:cNvSpPr>
          <p:nvPr>
            <p:ph type="body" orient="vert" idx="13" hasCustomPrompt="1"/>
          </p:nvPr>
        </p:nvSpPr>
        <p:spPr>
          <a:xfrm>
            <a:off x="406146" y="1210043"/>
            <a:ext cx="8317230" cy="369741"/>
          </a:xfrm>
          <a:solidFill>
            <a:schemeClr val="accent1"/>
          </a:solidFill>
        </p:spPr>
        <p:txBody>
          <a:bodyPr vert="horz" wrap="none" lIns="180000" tIns="72000" rIns="216000" anchor="ctr"/>
          <a:lstStyle>
            <a:lvl1pPr>
              <a:defRPr b="1">
                <a:solidFill>
                  <a:schemeClr val="bg1"/>
                </a:solidFill>
              </a:defRPr>
            </a:lvl1pPr>
            <a:lvl3pPr>
              <a:defRPr/>
            </a:lvl3pPr>
            <a:lvl4pPr>
              <a:defRPr baseline="0"/>
            </a:lvl4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63744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ed bars –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title, change Insert &gt;&gt; Header &amp; Footer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0908C-D037-4276-B023-3DE644EA2E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kstvak 6"/>
          <p:cNvSpPr txBox="1"/>
          <p:nvPr userDrawn="1"/>
        </p:nvSpPr>
        <p:spPr>
          <a:xfrm>
            <a:off x="-85056" y="-262268"/>
            <a:ext cx="20647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10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dirty="0">
                <a:solidFill>
                  <a:schemeClr val="tx2"/>
                </a:solidFill>
              </a:rPr>
              <a:t>Colored bars – Two columns</a:t>
            </a:r>
          </a:p>
        </p:txBody>
      </p:sp>
      <p:sp>
        <p:nvSpPr>
          <p:cNvPr id="78" name="Tijdelijke aanduiding voor verticale tekst 2"/>
          <p:cNvSpPr>
            <a:spLocks noGrp="1"/>
          </p:cNvSpPr>
          <p:nvPr>
            <p:ph type="body" orient="vert" idx="13" hasCustomPrompt="1"/>
          </p:nvPr>
        </p:nvSpPr>
        <p:spPr>
          <a:xfrm>
            <a:off x="407670" y="1209040"/>
            <a:ext cx="4056330" cy="367613"/>
          </a:xfrm>
          <a:solidFill>
            <a:schemeClr val="accent1"/>
          </a:solidFill>
        </p:spPr>
        <p:txBody>
          <a:bodyPr vert="horz" wrap="none" lIns="180000" tIns="72000" rIns="216000" anchor="ctr"/>
          <a:lstStyle>
            <a:lvl1pPr>
              <a:defRPr b="1">
                <a:solidFill>
                  <a:schemeClr val="bg1"/>
                </a:solidFill>
              </a:defRPr>
            </a:lvl1pPr>
            <a:lvl3pPr>
              <a:defRPr/>
            </a:lvl3pPr>
            <a:lvl4pPr>
              <a:defRPr baseline="0"/>
            </a:lvl4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</p:txBody>
      </p:sp>
      <p:sp>
        <p:nvSpPr>
          <p:cNvPr id="102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405584" y="1586673"/>
            <a:ext cx="4055748" cy="4856615"/>
          </a:xfrm>
        </p:spPr>
        <p:txBody>
          <a:bodyPr vert="horz" tIns="108000" rIns="72000" bIns="72000"/>
          <a:lstStyle>
            <a:lvl3pPr>
              <a:defRPr/>
            </a:lvl3pPr>
            <a:lvl4pPr>
              <a:defRPr baseline="0"/>
            </a:lvl4pPr>
          </a:lstStyle>
          <a:p>
            <a:pPr lvl="1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103" name="Tijdelijke aanduiding voor verticale tekst 2"/>
          <p:cNvSpPr>
            <a:spLocks noGrp="1"/>
          </p:cNvSpPr>
          <p:nvPr>
            <p:ph type="body" orient="vert" idx="15" hasCustomPrompt="1"/>
          </p:nvPr>
        </p:nvSpPr>
        <p:spPr>
          <a:xfrm>
            <a:off x="4680001" y="1586673"/>
            <a:ext cx="4044415" cy="4856615"/>
          </a:xfrm>
        </p:spPr>
        <p:txBody>
          <a:bodyPr vert="horz" tIns="108000" rIns="72000" bIns="72000"/>
          <a:lstStyle/>
          <a:p>
            <a:pPr lvl="1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104" name="Tijdelijke aanduiding voor verticale tekst 2"/>
          <p:cNvSpPr>
            <a:spLocks noGrp="1"/>
          </p:cNvSpPr>
          <p:nvPr>
            <p:ph type="body" orient="vert" idx="16" hasCustomPrompt="1"/>
          </p:nvPr>
        </p:nvSpPr>
        <p:spPr>
          <a:xfrm>
            <a:off x="4680001" y="1206912"/>
            <a:ext cx="4043375" cy="369741"/>
          </a:xfrm>
          <a:solidFill>
            <a:schemeClr val="accent2"/>
          </a:solidFill>
        </p:spPr>
        <p:txBody>
          <a:bodyPr vert="horz" wrap="none" lIns="180000" tIns="72000" rIns="216000" anchor="ctr"/>
          <a:lstStyle>
            <a:lvl1pPr>
              <a:defRPr b="1">
                <a:solidFill>
                  <a:schemeClr val="bg1"/>
                </a:solidFill>
              </a:defRPr>
            </a:lvl1pPr>
            <a:lvl3pPr>
              <a:defRPr/>
            </a:lvl3pPr>
            <a:lvl4pPr>
              <a:defRPr baseline="0"/>
            </a:lvl4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5818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% image / 75%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3419849" y="1586672"/>
            <a:ext cx="5302327" cy="4876823"/>
          </a:xfrm>
        </p:spPr>
        <p:txBody>
          <a:bodyPr vert="horz" tIns="108000" rIns="72000" bIns="72000"/>
          <a:lstStyle>
            <a:lvl1pPr>
              <a:defRPr/>
            </a:lvl1pPr>
            <a:lvl2pPr>
              <a:defRPr/>
            </a:lvl2pPr>
          </a:lstStyle>
          <a:p>
            <a:pPr lvl="1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title, change Insert &gt;&gt; Header &amp; Footer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1DF0-078F-4286-9355-A91B2CE6AC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jdelijke aanduiding voor afbeelding 7"/>
          <p:cNvSpPr>
            <a:spLocks noGrp="1"/>
          </p:cNvSpPr>
          <p:nvPr>
            <p:ph type="pic" sz="quarter" idx="13" hasCustomPrompt="1"/>
          </p:nvPr>
        </p:nvSpPr>
        <p:spPr>
          <a:xfrm>
            <a:off x="405673" y="1210970"/>
            <a:ext cx="2798175" cy="5232860"/>
          </a:xfrm>
          <a:solidFill>
            <a:schemeClr val="bg1"/>
          </a:solidFill>
        </p:spPr>
        <p:txBody>
          <a:bodyPr anchor="ctr"/>
          <a:lstStyle>
            <a:lvl1pPr marL="0" indent="0" algn="ctr">
              <a:lnSpc>
                <a:spcPct val="15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here to </a:t>
            </a:r>
            <a:br>
              <a:rPr lang="en-US" dirty="0"/>
            </a:br>
            <a:r>
              <a:rPr lang="en-US" dirty="0"/>
              <a:t>insert a picture</a:t>
            </a:r>
          </a:p>
        </p:txBody>
      </p:sp>
      <p:sp>
        <p:nvSpPr>
          <p:cNvPr id="15" name="Tekstvak 14"/>
          <p:cNvSpPr txBox="1"/>
          <p:nvPr userDrawn="1"/>
        </p:nvSpPr>
        <p:spPr>
          <a:xfrm>
            <a:off x="-85056" y="-262268"/>
            <a:ext cx="156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10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dirty="0">
                <a:solidFill>
                  <a:schemeClr val="tx2"/>
                </a:solidFill>
              </a:rPr>
              <a:t>75% text / 25% image</a:t>
            </a:r>
          </a:p>
        </p:txBody>
      </p:sp>
      <p:sp>
        <p:nvSpPr>
          <p:cNvPr id="73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3419848" y="1208259"/>
            <a:ext cx="5303527" cy="369741"/>
          </a:xfrm>
          <a:solidFill>
            <a:schemeClr val="accent1"/>
          </a:solidFill>
        </p:spPr>
        <p:txBody>
          <a:bodyPr vert="horz" wrap="none" lIns="180000" tIns="72000" rIns="216000" anchor="ctr"/>
          <a:lstStyle>
            <a:lvl1pPr>
              <a:defRPr b="1">
                <a:solidFill>
                  <a:schemeClr val="bg1"/>
                </a:solidFill>
              </a:defRPr>
            </a:lvl1pPr>
            <a:lvl3pPr>
              <a:defRPr/>
            </a:lvl3pPr>
            <a:lvl4pPr>
              <a:defRPr baseline="0"/>
            </a:lvl4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6624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% image / 50%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680001" y="1586673"/>
            <a:ext cx="4042175" cy="4854569"/>
          </a:xfrm>
        </p:spPr>
        <p:txBody>
          <a:bodyPr vert="horz" tIns="108000" rIns="72000" bIns="72000"/>
          <a:lstStyle>
            <a:lvl1pPr>
              <a:defRPr/>
            </a:lvl1pPr>
            <a:lvl2pPr>
              <a:defRPr/>
            </a:lvl2pPr>
          </a:lstStyle>
          <a:p>
            <a:pPr lvl="1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title, change Insert &gt;&gt; Header &amp; Footer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1DF0-078F-4286-9355-A91B2CE6AC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jdelijke aanduiding voor afbeelding 7"/>
          <p:cNvSpPr>
            <a:spLocks noGrp="1"/>
          </p:cNvSpPr>
          <p:nvPr>
            <p:ph type="pic" sz="quarter" idx="13" hasCustomPrompt="1"/>
          </p:nvPr>
        </p:nvSpPr>
        <p:spPr>
          <a:xfrm>
            <a:off x="404681" y="1210970"/>
            <a:ext cx="4059319" cy="5252525"/>
          </a:xfrm>
          <a:solidFill>
            <a:schemeClr val="bg1"/>
          </a:solidFill>
        </p:spPr>
        <p:txBody>
          <a:bodyPr anchor="ctr"/>
          <a:lstStyle>
            <a:lvl1pPr marL="0" indent="0" algn="ctr">
              <a:lnSpc>
                <a:spcPct val="15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here to </a:t>
            </a:r>
            <a:br>
              <a:rPr lang="en-US" dirty="0"/>
            </a:br>
            <a:r>
              <a:rPr lang="en-US" dirty="0"/>
              <a:t>insert a picture</a:t>
            </a:r>
          </a:p>
        </p:txBody>
      </p:sp>
      <p:sp>
        <p:nvSpPr>
          <p:cNvPr id="15" name="Tekstvak 14"/>
          <p:cNvSpPr txBox="1"/>
          <p:nvPr userDrawn="1"/>
        </p:nvSpPr>
        <p:spPr>
          <a:xfrm>
            <a:off x="-85056" y="-262268"/>
            <a:ext cx="156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10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dirty="0">
                <a:solidFill>
                  <a:schemeClr val="tx2"/>
                </a:solidFill>
              </a:rPr>
              <a:t>50% text / 50% image</a:t>
            </a:r>
          </a:p>
        </p:txBody>
      </p:sp>
      <p:sp>
        <p:nvSpPr>
          <p:cNvPr id="72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4680001" y="1208259"/>
            <a:ext cx="4043375" cy="369741"/>
          </a:xfrm>
          <a:solidFill>
            <a:schemeClr val="accent1"/>
          </a:solidFill>
        </p:spPr>
        <p:txBody>
          <a:bodyPr vert="horz" wrap="none" lIns="180000" tIns="72000" rIns="216000" anchor="ctr"/>
          <a:lstStyle>
            <a:lvl1pPr>
              <a:defRPr b="1">
                <a:solidFill>
                  <a:schemeClr val="bg1"/>
                </a:solidFill>
              </a:defRPr>
            </a:lvl1pPr>
            <a:lvl3pPr>
              <a:defRPr/>
            </a:lvl3pPr>
            <a:lvl4pPr>
              <a:defRPr baseline="0"/>
            </a:lvl4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4256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% image / 25%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159320" y="1586673"/>
            <a:ext cx="2562856" cy="4876822"/>
          </a:xfrm>
        </p:spPr>
        <p:txBody>
          <a:bodyPr vert="horz" tIns="108000" rIns="72000" bIns="72000"/>
          <a:lstStyle/>
          <a:p>
            <a:pPr lvl="1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title, change Insert &gt;&gt; Header &amp; Footer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1DF0-078F-4286-9355-A91B2CE6AC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jdelijke aanduiding voor afbeelding 7"/>
          <p:cNvSpPr>
            <a:spLocks noGrp="1"/>
          </p:cNvSpPr>
          <p:nvPr>
            <p:ph type="pic" sz="quarter" idx="13" hasCustomPrompt="1"/>
          </p:nvPr>
        </p:nvSpPr>
        <p:spPr>
          <a:xfrm>
            <a:off x="403086" y="1210970"/>
            <a:ext cx="5537066" cy="5225817"/>
          </a:xfrm>
          <a:solidFill>
            <a:schemeClr val="bg1"/>
          </a:solidFill>
        </p:spPr>
        <p:txBody>
          <a:bodyPr anchor="ctr"/>
          <a:lstStyle>
            <a:lvl1pPr marL="0" indent="0" algn="ctr">
              <a:lnSpc>
                <a:spcPct val="15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here to </a:t>
            </a:r>
            <a:br>
              <a:rPr lang="en-US" dirty="0"/>
            </a:br>
            <a:r>
              <a:rPr lang="en-US" dirty="0"/>
              <a:t>insert a picture</a:t>
            </a:r>
          </a:p>
        </p:txBody>
      </p:sp>
      <p:sp>
        <p:nvSpPr>
          <p:cNvPr id="15" name="Tekstvak 14"/>
          <p:cNvSpPr txBox="1"/>
          <p:nvPr userDrawn="1"/>
        </p:nvSpPr>
        <p:spPr>
          <a:xfrm>
            <a:off x="-85056" y="-262268"/>
            <a:ext cx="156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10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dirty="0">
                <a:solidFill>
                  <a:schemeClr val="tx2"/>
                </a:solidFill>
              </a:rPr>
              <a:t>25% text / 75% image</a:t>
            </a:r>
          </a:p>
        </p:txBody>
      </p:sp>
      <p:sp>
        <p:nvSpPr>
          <p:cNvPr id="72" name="Tijdelijke aanduiding voor verticale tekst 2"/>
          <p:cNvSpPr>
            <a:spLocks noGrp="1"/>
          </p:cNvSpPr>
          <p:nvPr>
            <p:ph type="body" orient="vert" idx="14" hasCustomPrompt="1"/>
          </p:nvPr>
        </p:nvSpPr>
        <p:spPr>
          <a:xfrm>
            <a:off x="6156153" y="1208259"/>
            <a:ext cx="2567223" cy="369741"/>
          </a:xfrm>
          <a:solidFill>
            <a:schemeClr val="accent1"/>
          </a:solidFill>
        </p:spPr>
        <p:txBody>
          <a:bodyPr vert="horz" wrap="none" lIns="180000" tIns="72000" rIns="216000" anchor="ctr"/>
          <a:lstStyle>
            <a:lvl1pPr>
              <a:defRPr b="1">
                <a:solidFill>
                  <a:schemeClr val="bg1"/>
                </a:solidFill>
              </a:defRPr>
            </a:lvl1pPr>
            <a:lvl3pPr>
              <a:defRPr/>
            </a:lvl3pPr>
            <a:lvl4pPr>
              <a:defRPr baseline="0"/>
            </a:lvl4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2845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 / 50%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680000" y="1586673"/>
            <a:ext cx="4042176" cy="2150301"/>
          </a:xfrm>
        </p:spPr>
        <p:txBody>
          <a:bodyPr vert="horz" lIns="0" tIns="108000" rIns="72000" bIns="72000"/>
          <a:lstStyle>
            <a:lvl1pPr>
              <a:defRPr/>
            </a:lvl1pPr>
            <a:lvl2pPr>
              <a:defRPr/>
            </a:lvl2pPr>
          </a:lstStyle>
          <a:p>
            <a:pPr lvl="1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title, change Insert &gt;&gt; Header &amp; Footer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1DF0-078F-4286-9355-A91B2CE6AC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jdelijke aanduiding voor afbeelding 7"/>
          <p:cNvSpPr>
            <a:spLocks noGrp="1"/>
          </p:cNvSpPr>
          <p:nvPr>
            <p:ph type="pic" sz="quarter" idx="13" hasCustomPrompt="1"/>
          </p:nvPr>
        </p:nvSpPr>
        <p:spPr>
          <a:xfrm>
            <a:off x="405169" y="3948988"/>
            <a:ext cx="4058831" cy="2514507"/>
          </a:xfrm>
          <a:solidFill>
            <a:schemeClr val="bg1"/>
          </a:solidFill>
        </p:spPr>
        <p:txBody>
          <a:bodyPr anchor="ctr"/>
          <a:lstStyle>
            <a:lvl1pPr marL="0" indent="0" algn="ctr">
              <a:lnSpc>
                <a:spcPct val="15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here to </a:t>
            </a:r>
            <a:br>
              <a:rPr lang="en-US" dirty="0"/>
            </a:br>
            <a:r>
              <a:rPr lang="en-US" dirty="0"/>
              <a:t>insert a picture</a:t>
            </a:r>
          </a:p>
        </p:txBody>
      </p:sp>
      <p:sp>
        <p:nvSpPr>
          <p:cNvPr id="15" name="Tekstvak 14"/>
          <p:cNvSpPr txBox="1"/>
          <p:nvPr userDrawn="1"/>
        </p:nvSpPr>
        <p:spPr>
          <a:xfrm>
            <a:off x="-85056" y="-262268"/>
            <a:ext cx="15665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>
              <a:defRPr sz="10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dirty="0">
                <a:solidFill>
                  <a:schemeClr val="tx2"/>
                </a:solidFill>
              </a:rPr>
              <a:t>50% text / Two images</a:t>
            </a:r>
          </a:p>
        </p:txBody>
      </p:sp>
      <p:sp>
        <p:nvSpPr>
          <p:cNvPr id="119" name="Tijdelijke aanduiding voor afbeelding 7"/>
          <p:cNvSpPr>
            <a:spLocks noGrp="1"/>
          </p:cNvSpPr>
          <p:nvPr>
            <p:ph type="pic" sz="quarter" idx="14" hasCustomPrompt="1"/>
          </p:nvPr>
        </p:nvSpPr>
        <p:spPr>
          <a:xfrm>
            <a:off x="402501" y="1210969"/>
            <a:ext cx="4061499" cy="2526005"/>
          </a:xfrm>
          <a:solidFill>
            <a:schemeClr val="bg1"/>
          </a:solidFill>
        </p:spPr>
        <p:txBody>
          <a:bodyPr anchor="ctr"/>
          <a:lstStyle>
            <a:lvl1pPr marL="0" indent="0" algn="ctr">
              <a:lnSpc>
                <a:spcPct val="15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here to </a:t>
            </a:r>
            <a:br>
              <a:rPr lang="en-US" dirty="0"/>
            </a:br>
            <a:r>
              <a:rPr lang="en-US" dirty="0"/>
              <a:t>insert a picture</a:t>
            </a:r>
          </a:p>
        </p:txBody>
      </p:sp>
      <p:sp>
        <p:nvSpPr>
          <p:cNvPr id="275" name="Tijdelijke aanduiding voor verticale tekst 2"/>
          <p:cNvSpPr>
            <a:spLocks noGrp="1"/>
          </p:cNvSpPr>
          <p:nvPr>
            <p:ph type="body" orient="vert" idx="15" hasCustomPrompt="1"/>
          </p:nvPr>
        </p:nvSpPr>
        <p:spPr>
          <a:xfrm>
            <a:off x="4680000" y="4329596"/>
            <a:ext cx="4042176" cy="2111647"/>
          </a:xfrm>
        </p:spPr>
        <p:txBody>
          <a:bodyPr vert="horz" lIns="0" tIns="108000" rIns="72000" bIns="72000"/>
          <a:lstStyle>
            <a:lvl1pPr>
              <a:defRPr/>
            </a:lvl1pPr>
            <a:lvl2pPr>
              <a:defRPr/>
            </a:lvl2pPr>
          </a:lstStyle>
          <a:p>
            <a:pPr lvl="1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76" name="Tijdelijke aanduiding voor verticale tekst 2"/>
          <p:cNvSpPr>
            <a:spLocks noGrp="1"/>
          </p:cNvSpPr>
          <p:nvPr>
            <p:ph type="body" orient="vert" idx="16" hasCustomPrompt="1"/>
          </p:nvPr>
        </p:nvSpPr>
        <p:spPr>
          <a:xfrm>
            <a:off x="4680000" y="1207371"/>
            <a:ext cx="4043376" cy="369741"/>
          </a:xfrm>
          <a:solidFill>
            <a:schemeClr val="accent1"/>
          </a:solidFill>
        </p:spPr>
        <p:txBody>
          <a:bodyPr vert="horz" wrap="none" lIns="180000" tIns="72000" rIns="216000" anchor="ctr"/>
          <a:lstStyle>
            <a:lvl1pPr>
              <a:defRPr b="1">
                <a:solidFill>
                  <a:schemeClr val="bg1"/>
                </a:solidFill>
              </a:defRPr>
            </a:lvl1pPr>
            <a:lvl3pPr>
              <a:defRPr/>
            </a:lvl3pPr>
            <a:lvl4pPr>
              <a:defRPr baseline="0"/>
            </a:lvl4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</p:txBody>
      </p:sp>
      <p:sp>
        <p:nvSpPr>
          <p:cNvPr id="77" name="Tijdelijke aanduiding voor verticale tekst 2"/>
          <p:cNvSpPr>
            <a:spLocks noGrp="1"/>
          </p:cNvSpPr>
          <p:nvPr>
            <p:ph type="body" orient="vert" idx="17" hasCustomPrompt="1"/>
          </p:nvPr>
        </p:nvSpPr>
        <p:spPr>
          <a:xfrm>
            <a:off x="4680001" y="3950331"/>
            <a:ext cx="4043376" cy="369741"/>
          </a:xfrm>
          <a:solidFill>
            <a:schemeClr val="accent2"/>
          </a:solidFill>
        </p:spPr>
        <p:txBody>
          <a:bodyPr vert="horz" wrap="none" lIns="180000" tIns="72000" rIns="216000" anchor="ctr"/>
          <a:lstStyle>
            <a:lvl1pPr>
              <a:defRPr b="1">
                <a:solidFill>
                  <a:schemeClr val="bg1"/>
                </a:solidFill>
              </a:defRPr>
            </a:lvl1pPr>
            <a:lvl3pPr>
              <a:defRPr/>
            </a:lvl3pPr>
            <a:lvl4pPr>
              <a:defRPr baseline="0"/>
            </a:lvl4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2235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s / 50%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4680000" y="1588160"/>
            <a:ext cx="4042176" cy="1240582"/>
          </a:xfrm>
        </p:spPr>
        <p:txBody>
          <a:bodyPr vert="horz" lIns="0" tIns="108000" rIns="72000" bIns="72000"/>
          <a:lstStyle>
            <a:lvl1pPr>
              <a:defRPr/>
            </a:lvl1pPr>
            <a:lvl2pPr>
              <a:defRPr/>
            </a:lvl2pPr>
          </a:lstStyle>
          <a:p>
            <a:pPr lvl="1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Presentation title, change Insert &gt;&gt; Header &amp; Footer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61DF0-078F-4286-9355-A91B2CE6AC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kstvak 14"/>
          <p:cNvSpPr txBox="1"/>
          <p:nvPr userDrawn="1"/>
        </p:nvSpPr>
        <p:spPr>
          <a:xfrm>
            <a:off x="-85056" y="-262268"/>
            <a:ext cx="20647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lvl="0">
              <a:defRPr sz="10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dirty="0">
                <a:solidFill>
                  <a:schemeClr val="tx2"/>
                </a:solidFill>
              </a:rPr>
              <a:t>50% text / Three images</a:t>
            </a:r>
          </a:p>
        </p:txBody>
      </p:sp>
      <p:sp>
        <p:nvSpPr>
          <p:cNvPr id="119" name="Tijdelijke aanduiding voor afbeelding 7"/>
          <p:cNvSpPr>
            <a:spLocks noGrp="1"/>
          </p:cNvSpPr>
          <p:nvPr>
            <p:ph type="pic" sz="quarter" idx="14" hasCustomPrompt="1"/>
          </p:nvPr>
        </p:nvSpPr>
        <p:spPr>
          <a:xfrm>
            <a:off x="405584" y="1210970"/>
            <a:ext cx="4058416" cy="1606842"/>
          </a:xfrm>
          <a:solidFill>
            <a:schemeClr val="bg1"/>
          </a:solidFill>
        </p:spPr>
        <p:txBody>
          <a:bodyPr anchor="ctr"/>
          <a:lstStyle>
            <a:lvl1pPr marL="0" indent="0" algn="ctr">
              <a:lnSpc>
                <a:spcPct val="15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here to </a:t>
            </a:r>
            <a:br>
              <a:rPr lang="en-US" dirty="0"/>
            </a:br>
            <a:r>
              <a:rPr lang="en-US" dirty="0"/>
              <a:t>insert a picture</a:t>
            </a:r>
          </a:p>
        </p:txBody>
      </p:sp>
      <p:sp>
        <p:nvSpPr>
          <p:cNvPr id="124" name="Tijdelijke aanduiding voor afbeelding 7"/>
          <p:cNvSpPr>
            <a:spLocks noGrp="1"/>
          </p:cNvSpPr>
          <p:nvPr>
            <p:ph type="pic" sz="quarter" idx="15" hasCustomPrompt="1"/>
          </p:nvPr>
        </p:nvSpPr>
        <p:spPr>
          <a:xfrm>
            <a:off x="405584" y="3033812"/>
            <a:ext cx="4058416" cy="1601182"/>
          </a:xfrm>
          <a:solidFill>
            <a:schemeClr val="bg1"/>
          </a:solidFill>
        </p:spPr>
        <p:txBody>
          <a:bodyPr anchor="ctr"/>
          <a:lstStyle>
            <a:lvl1pPr marL="0" indent="0" algn="ctr">
              <a:lnSpc>
                <a:spcPct val="15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here to </a:t>
            </a:r>
            <a:br>
              <a:rPr lang="en-US" dirty="0"/>
            </a:br>
            <a:r>
              <a:rPr lang="en-US" dirty="0"/>
              <a:t>insert a picture</a:t>
            </a:r>
          </a:p>
        </p:txBody>
      </p:sp>
      <p:sp>
        <p:nvSpPr>
          <p:cNvPr id="125" name="Tijdelijke aanduiding voor afbeelding 7"/>
          <p:cNvSpPr>
            <a:spLocks noGrp="1"/>
          </p:cNvSpPr>
          <p:nvPr>
            <p:ph type="pic" sz="quarter" idx="16" hasCustomPrompt="1"/>
          </p:nvPr>
        </p:nvSpPr>
        <p:spPr>
          <a:xfrm>
            <a:off x="405584" y="4856655"/>
            <a:ext cx="4058416" cy="1606841"/>
          </a:xfrm>
          <a:solidFill>
            <a:schemeClr val="bg1"/>
          </a:solidFill>
        </p:spPr>
        <p:txBody>
          <a:bodyPr anchor="ctr"/>
          <a:lstStyle>
            <a:lvl1pPr marL="0" indent="0" algn="ctr">
              <a:lnSpc>
                <a:spcPct val="150000"/>
              </a:lnSpc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here to </a:t>
            </a:r>
            <a:br>
              <a:rPr lang="en-US" dirty="0"/>
            </a:br>
            <a:r>
              <a:rPr lang="en-US" dirty="0"/>
              <a:t>insert a picture</a:t>
            </a:r>
          </a:p>
        </p:txBody>
      </p:sp>
      <p:sp>
        <p:nvSpPr>
          <p:cNvPr id="278" name="Tijdelijke aanduiding voor verticale tekst 2"/>
          <p:cNvSpPr>
            <a:spLocks noGrp="1"/>
          </p:cNvSpPr>
          <p:nvPr>
            <p:ph type="body" orient="vert" idx="17" hasCustomPrompt="1"/>
          </p:nvPr>
        </p:nvSpPr>
        <p:spPr>
          <a:xfrm>
            <a:off x="4680000" y="3429000"/>
            <a:ext cx="4042176" cy="1205993"/>
          </a:xfrm>
        </p:spPr>
        <p:txBody>
          <a:bodyPr vert="horz" lIns="0" tIns="108000" rIns="72000" bIns="72000"/>
          <a:lstStyle>
            <a:lvl1pPr>
              <a:defRPr/>
            </a:lvl1pPr>
            <a:lvl2pPr>
              <a:defRPr/>
            </a:lvl2pPr>
          </a:lstStyle>
          <a:p>
            <a:pPr lvl="1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279" name="Tijdelijke aanduiding voor verticale tekst 2"/>
          <p:cNvSpPr>
            <a:spLocks noGrp="1"/>
          </p:cNvSpPr>
          <p:nvPr>
            <p:ph type="body" orient="vert" idx="18" hasCustomPrompt="1"/>
          </p:nvPr>
        </p:nvSpPr>
        <p:spPr>
          <a:xfrm>
            <a:off x="4680000" y="5229200"/>
            <a:ext cx="4042176" cy="1212044"/>
          </a:xfrm>
        </p:spPr>
        <p:txBody>
          <a:bodyPr vert="horz" lIns="0" tIns="108000" rIns="72000" bIns="72000"/>
          <a:lstStyle>
            <a:lvl1pPr>
              <a:defRPr/>
            </a:lvl1pPr>
            <a:lvl2pPr>
              <a:defRPr/>
            </a:lvl2pPr>
          </a:lstStyle>
          <a:p>
            <a:pPr lvl="1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</p:txBody>
      </p:sp>
      <p:sp>
        <p:nvSpPr>
          <p:cNvPr id="129" name="Tijdelijke aanduiding voor verticale tekst 2"/>
          <p:cNvSpPr>
            <a:spLocks noGrp="1"/>
          </p:cNvSpPr>
          <p:nvPr>
            <p:ph type="body" orient="vert" idx="19" hasCustomPrompt="1"/>
          </p:nvPr>
        </p:nvSpPr>
        <p:spPr>
          <a:xfrm>
            <a:off x="4680001" y="1207371"/>
            <a:ext cx="4043376" cy="369741"/>
          </a:xfrm>
          <a:solidFill>
            <a:schemeClr val="accent1"/>
          </a:solidFill>
        </p:spPr>
        <p:txBody>
          <a:bodyPr vert="horz" wrap="none" lIns="180000" tIns="72000" rIns="216000" anchor="ctr"/>
          <a:lstStyle>
            <a:lvl1pPr>
              <a:defRPr b="1">
                <a:solidFill>
                  <a:schemeClr val="bg1"/>
                </a:solidFill>
              </a:defRPr>
            </a:lvl1pPr>
            <a:lvl3pPr>
              <a:defRPr/>
            </a:lvl3pPr>
            <a:lvl4pPr>
              <a:defRPr baseline="0"/>
            </a:lvl4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</p:txBody>
      </p:sp>
      <p:sp>
        <p:nvSpPr>
          <p:cNvPr id="130" name="Tijdelijke aanduiding voor verticale tekst 2"/>
          <p:cNvSpPr>
            <a:spLocks noGrp="1"/>
          </p:cNvSpPr>
          <p:nvPr>
            <p:ph type="body" orient="vert" idx="20" hasCustomPrompt="1"/>
          </p:nvPr>
        </p:nvSpPr>
        <p:spPr>
          <a:xfrm>
            <a:off x="4680001" y="3038939"/>
            <a:ext cx="4043375" cy="369741"/>
          </a:xfrm>
          <a:solidFill>
            <a:schemeClr val="accent2"/>
          </a:solidFill>
        </p:spPr>
        <p:txBody>
          <a:bodyPr vert="horz" wrap="none" lIns="180000" tIns="72000" rIns="216000" anchor="ctr"/>
          <a:lstStyle>
            <a:lvl1pPr>
              <a:defRPr b="1">
                <a:solidFill>
                  <a:schemeClr val="bg1"/>
                </a:solidFill>
              </a:defRPr>
            </a:lvl1pPr>
            <a:lvl3pPr>
              <a:defRPr/>
            </a:lvl3pPr>
            <a:lvl4pPr>
              <a:defRPr baseline="0"/>
            </a:lvl4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</p:txBody>
      </p:sp>
      <p:sp>
        <p:nvSpPr>
          <p:cNvPr id="131" name="Tijdelijke aanduiding voor verticale tekst 2"/>
          <p:cNvSpPr>
            <a:spLocks noGrp="1"/>
          </p:cNvSpPr>
          <p:nvPr>
            <p:ph type="body" orient="vert" idx="21" hasCustomPrompt="1"/>
          </p:nvPr>
        </p:nvSpPr>
        <p:spPr>
          <a:xfrm>
            <a:off x="4680000" y="4859000"/>
            <a:ext cx="4043375" cy="369741"/>
          </a:xfrm>
          <a:solidFill>
            <a:schemeClr val="accent3"/>
          </a:solidFill>
        </p:spPr>
        <p:txBody>
          <a:bodyPr vert="horz" wrap="none" lIns="180000" tIns="72000" rIns="216000" anchor="ctr"/>
          <a:lstStyle>
            <a:lvl1pPr>
              <a:defRPr b="1">
                <a:solidFill>
                  <a:schemeClr val="bg1"/>
                </a:solidFill>
              </a:defRPr>
            </a:lvl1pPr>
            <a:lvl3pPr>
              <a:defRPr/>
            </a:lvl3pPr>
            <a:lvl4pPr>
              <a:defRPr baseline="0"/>
            </a:lvl4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3598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395824" y="820313"/>
            <a:ext cx="8327552" cy="2190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05584" y="1210970"/>
            <a:ext cx="8342880" cy="5252525"/>
          </a:xfrm>
          <a:prstGeom prst="rect">
            <a:avLst/>
          </a:prstGeom>
        </p:spPr>
        <p:txBody>
          <a:bodyPr vert="horz" lIns="0" tIns="0" rIns="91440" bIns="45720" rtlCol="0">
            <a:noAutofit/>
          </a:bodyPr>
          <a:lstStyle/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  <a:p>
            <a:pPr lvl="4"/>
            <a:r>
              <a:rPr lang="nl-NL" dirty="0" err="1"/>
              <a:t>Fifth</a:t>
            </a:r>
            <a:r>
              <a:rPr lang="nl-NL" dirty="0"/>
              <a:t> level</a:t>
            </a:r>
          </a:p>
          <a:p>
            <a:pPr lvl="5"/>
            <a:r>
              <a:rPr lang="nl-NL" dirty="0"/>
              <a:t>Second level</a:t>
            </a:r>
          </a:p>
          <a:p>
            <a:pPr lvl="6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7"/>
            <a:r>
              <a:rPr lang="nl-NL" dirty="0" err="1"/>
              <a:t>Fourth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  <a:p>
            <a:pPr lvl="7"/>
            <a:endParaRPr lang="nl-NL" dirty="0"/>
          </a:p>
          <a:p>
            <a:pPr lvl="4"/>
            <a:endParaRPr lang="en-US" dirty="0"/>
          </a:p>
        </p:txBody>
      </p:sp>
      <p:sp>
        <p:nvSpPr>
          <p:cNvPr id="8" name="Rechthoek 7"/>
          <p:cNvSpPr/>
          <p:nvPr/>
        </p:nvSpPr>
        <p:spPr>
          <a:xfrm>
            <a:off x="415290" y="414212"/>
            <a:ext cx="8308086" cy="216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+mn-lt"/>
            </a:endParaRPr>
          </a:p>
        </p:txBody>
      </p:sp>
      <p:grpSp>
        <p:nvGrpSpPr>
          <p:cNvPr id="31" name="Groep 30" hidden="1"/>
          <p:cNvGrpSpPr/>
          <p:nvPr/>
        </p:nvGrpSpPr>
        <p:grpSpPr>
          <a:xfrm>
            <a:off x="-705266" y="23436"/>
            <a:ext cx="3703736" cy="2789305"/>
            <a:chOff x="-705266" y="23436"/>
            <a:chExt cx="3703736" cy="2789305"/>
          </a:xfrm>
        </p:grpSpPr>
        <p:cxnSp>
          <p:nvCxnSpPr>
            <p:cNvPr id="25" name="Rechte verbindingslijn 24"/>
            <p:cNvCxnSpPr/>
            <p:nvPr userDrawn="1"/>
          </p:nvCxnSpPr>
          <p:spPr bwMode="auto">
            <a:xfrm>
              <a:off x="407254" y="23436"/>
              <a:ext cx="0" cy="278930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Rechte verbindingslijn 25"/>
            <p:cNvCxnSpPr/>
            <p:nvPr userDrawn="1"/>
          </p:nvCxnSpPr>
          <p:spPr bwMode="auto">
            <a:xfrm flipH="1">
              <a:off x="-705266" y="854401"/>
              <a:ext cx="3703736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Rechte verbindingslijn 26"/>
            <p:cNvCxnSpPr/>
            <p:nvPr userDrawn="1"/>
          </p:nvCxnSpPr>
          <p:spPr bwMode="auto">
            <a:xfrm flipH="1">
              <a:off x="-705266" y="1073476"/>
              <a:ext cx="3703736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Rechte verbindingslijn 27"/>
            <p:cNvCxnSpPr/>
            <p:nvPr userDrawn="1"/>
          </p:nvCxnSpPr>
          <p:spPr bwMode="auto">
            <a:xfrm flipH="1">
              <a:off x="-705266" y="1250260"/>
              <a:ext cx="3703736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Rechte verbindingslijn 28"/>
            <p:cNvCxnSpPr/>
            <p:nvPr userDrawn="1"/>
          </p:nvCxnSpPr>
          <p:spPr bwMode="auto">
            <a:xfrm flipH="1">
              <a:off x="-705266" y="1712117"/>
              <a:ext cx="3703736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Rechte verbindingslijn 29"/>
            <p:cNvCxnSpPr/>
            <p:nvPr userDrawn="1"/>
          </p:nvCxnSpPr>
          <p:spPr bwMode="auto">
            <a:xfrm flipH="1">
              <a:off x="-705266" y="1911087"/>
              <a:ext cx="3703736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5673" y="414212"/>
            <a:ext cx="3582643" cy="216000"/>
          </a:xfrm>
          <a:prstGeom prst="rect">
            <a:avLst/>
          </a:prstGeom>
        </p:spPr>
        <p:txBody>
          <a:bodyPr vert="horz" lIns="72000" tIns="0" rIns="0" bIns="0" rtlCol="0" anchor="ctr"/>
          <a:lstStyle>
            <a:lvl1pPr algn="l"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Presentation title, change Insert &gt;&gt; Header &amp; Footer</a:t>
            </a:r>
            <a:endParaRPr lang="en-GB" dirty="0"/>
          </a:p>
        </p:txBody>
      </p:sp>
      <p:sp>
        <p:nvSpPr>
          <p:cNvPr id="35" name="Tekstvak 34"/>
          <p:cNvSpPr txBox="1"/>
          <p:nvPr/>
        </p:nvSpPr>
        <p:spPr>
          <a:xfrm>
            <a:off x="3923928" y="414213"/>
            <a:ext cx="1296144" cy="2160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+mn-lt"/>
              </a:rPr>
              <a:t>Tata Steel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498532" y="414213"/>
            <a:ext cx="262944" cy="216000"/>
          </a:xfrm>
          <a:prstGeom prst="rect">
            <a:avLst/>
          </a:prstGeom>
        </p:spPr>
        <p:txBody>
          <a:bodyPr vert="horz" lIns="0" tIns="45720" rIns="72000" bIns="45720" rtlCol="0" anchor="ctr"/>
          <a:lstStyle>
            <a:lvl1pPr algn="l"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fld id="{7103653F-4628-4CCA-BBFC-10994C39EA7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6" name="Tekstvak 35"/>
          <p:cNvSpPr txBox="1"/>
          <p:nvPr/>
        </p:nvSpPr>
        <p:spPr>
          <a:xfrm>
            <a:off x="8130824" y="434985"/>
            <a:ext cx="504056" cy="17445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+mn-lt"/>
              </a:rPr>
              <a:t>Slide</a:t>
            </a:r>
          </a:p>
        </p:txBody>
      </p:sp>
    </p:spTree>
    <p:extLst>
      <p:ext uri="{BB962C8B-B14F-4D97-AF65-F5344CB8AC3E}">
        <p14:creationId xmlns:p14="http://schemas.microsoft.com/office/powerpoint/2010/main" val="371302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14" r:id="rId2"/>
    <p:sldLayoutId id="2147483724" r:id="rId3"/>
    <p:sldLayoutId id="2147483713" r:id="rId4"/>
    <p:sldLayoutId id="2147483686" r:id="rId5"/>
    <p:sldLayoutId id="2147483685" r:id="rId6"/>
    <p:sldLayoutId id="2147483682" r:id="rId7"/>
    <p:sldLayoutId id="2147483716" r:id="rId8"/>
    <p:sldLayoutId id="2147483717" r:id="rId9"/>
    <p:sldLayoutId id="2147483698" r:id="rId10"/>
    <p:sldLayoutId id="2147483699" r:id="rId11"/>
    <p:sldLayoutId id="2147483700" r:id="rId12"/>
    <p:sldLayoutId id="2147483719" r:id="rId13"/>
    <p:sldLayoutId id="2147483720" r:id="rId14"/>
    <p:sldLayoutId id="2147483697" r:id="rId15"/>
    <p:sldLayoutId id="2147483721" r:id="rId16"/>
  </p:sldLayoutIdLst>
  <p:hf hdr="0" dt="0"/>
  <p:txStyles>
    <p:titleStyle>
      <a:lvl1pPr algn="l" defTabSz="914400" rtl="0" eaLnBrk="1" latinLnBrk="0" hangingPunct="1">
        <a:lnSpc>
          <a:spcPts val="1600"/>
        </a:lnSpc>
        <a:spcBef>
          <a:spcPts val="600"/>
        </a:spcBef>
        <a:spcAft>
          <a:spcPts val="600"/>
        </a:spcAft>
        <a:buNone/>
        <a:defRPr sz="1800" b="1" kern="1200" baseline="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1800"/>
        </a:lnSpc>
        <a:spcBef>
          <a:spcPts val="600"/>
        </a:spcBef>
        <a:spcAft>
          <a:spcPts val="600"/>
        </a:spcAft>
        <a:buClr>
          <a:schemeClr val="accent3"/>
        </a:buClr>
        <a:buFont typeface="Wingdings" panose="05000000000000000000" pitchFamily="2" charset="2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ts val="1800"/>
        </a:lnSpc>
        <a:spcBef>
          <a:spcPts val="600"/>
        </a:spcBef>
        <a:spcAft>
          <a:spcPts val="600"/>
        </a:spcAft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-177800" algn="l" defTabSz="914400" rtl="0" eaLnBrk="1" latinLnBrk="0" hangingPunct="1">
        <a:lnSpc>
          <a:spcPts val="1800"/>
        </a:lnSpc>
        <a:spcBef>
          <a:spcPts val="600"/>
        </a:spcBef>
        <a:spcAft>
          <a:spcPts val="600"/>
        </a:spcAft>
        <a:buClr>
          <a:schemeClr val="tx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33400" indent="-174625" algn="l" defTabSz="914400" rtl="0" eaLnBrk="1" latinLnBrk="0" hangingPunct="1">
        <a:lnSpc>
          <a:spcPts val="1800"/>
        </a:lnSpc>
        <a:spcBef>
          <a:spcPts val="600"/>
        </a:spcBef>
        <a:spcAft>
          <a:spcPts val="600"/>
        </a:spcAft>
        <a:buClr>
          <a:schemeClr val="tx2"/>
        </a:buClr>
        <a:buFont typeface="Wingdings" panose="05000000000000000000" pitchFamily="2" charset="2"/>
        <a:buChar char="§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4pPr>
      <a:lvl5pPr marL="720725" indent="-182563" algn="l" defTabSz="914400" rtl="0" eaLnBrk="1" latinLnBrk="0" hangingPunct="1">
        <a:lnSpc>
          <a:spcPts val="1800"/>
        </a:lnSpc>
        <a:spcBef>
          <a:spcPts val="600"/>
        </a:spcBef>
        <a:spcAft>
          <a:spcPts val="600"/>
        </a:spcAft>
        <a:buClr>
          <a:schemeClr val="tx2"/>
        </a:buClr>
        <a:buFont typeface="Wingdings" panose="05000000000000000000" pitchFamily="2" charset="2"/>
        <a:buChar char="§"/>
        <a:defRPr sz="1600" i="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ts val="1800"/>
        </a:lnSpc>
        <a:spcBef>
          <a:spcPts val="600"/>
        </a:spcBef>
        <a:spcAft>
          <a:spcPts val="600"/>
        </a:spcAft>
        <a:buClr>
          <a:schemeClr val="tx2"/>
        </a:buClr>
        <a:buFont typeface="Wingdings" panose="05000000000000000000" pitchFamily="2" charset="2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563" indent="-182563" algn="l" defTabSz="914400" rtl="0" eaLnBrk="1" latinLnBrk="0" hangingPunct="1">
        <a:lnSpc>
          <a:spcPts val="1800"/>
        </a:lnSpc>
        <a:spcBef>
          <a:spcPts val="600"/>
        </a:spcBef>
        <a:spcAft>
          <a:spcPts val="600"/>
        </a:spcAft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55600" indent="-173038" algn="l" defTabSz="914400" rtl="0" eaLnBrk="1" latinLnBrk="0" hangingPunct="1">
        <a:lnSpc>
          <a:spcPts val="1800"/>
        </a:lnSpc>
        <a:spcBef>
          <a:spcPts val="600"/>
        </a:spcBef>
        <a:spcAft>
          <a:spcPts val="600"/>
        </a:spcAft>
        <a:buClr>
          <a:schemeClr val="tx2"/>
        </a:buClr>
        <a:buFont typeface="Wingdings" panose="05000000000000000000" pitchFamily="2" charset="2"/>
        <a:buChar char="§"/>
        <a:tabLst/>
        <a:defRPr sz="1600" b="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38163" indent="-182563" algn="l" defTabSz="914400" rtl="0" eaLnBrk="1" latinLnBrk="0" hangingPunct="1">
        <a:lnSpc>
          <a:spcPts val="1800"/>
        </a:lnSpc>
        <a:spcBef>
          <a:spcPts val="600"/>
        </a:spcBef>
        <a:spcAft>
          <a:spcPts val="600"/>
        </a:spcAft>
        <a:buClr>
          <a:schemeClr val="tx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858442" y="858442"/>
          <a:ext cx="1190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Slide" r:id="rId4" imgW="359" imgH="360" progId="TCLayout.ActiveDocument.1">
                  <p:embed/>
                </p:oleObj>
              </mc:Choice>
              <mc:Fallback>
                <p:oleObj name="think-cell Slide" r:id="rId4" imgW="359" imgH="360" progId="TCLayout.ActiveDocument.1">
                  <p:embed/>
                  <p:pic>
                    <p:nvPicPr>
                      <p:cNvPr id="6" name="Object 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58442" y="858442"/>
                        <a:ext cx="1190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/>
            </a:br>
            <a:r>
              <a:rPr lang="en-GB" dirty="0"/>
              <a:t>Simplified Group Structure TSL (India) to TSUK</a:t>
            </a:r>
            <a:br>
              <a:rPr lang="en-GB" dirty="0"/>
            </a:b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3549568" y="1081184"/>
            <a:ext cx="2057401" cy="35464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953" tIns="953" rIns="953" bIns="953" numCol="1" spcCol="1270" anchor="ctr" anchorCtr="0">
            <a:noAutofit/>
          </a:bodyPr>
          <a:lstStyle/>
          <a:p>
            <a:pPr algn="ctr" defTabSz="5000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7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Tata Steel Limited (TSL) </a:t>
            </a:r>
          </a:p>
          <a:p>
            <a:pPr algn="ctr" defTabSz="5000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7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(India)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543300" y="2117373"/>
            <a:ext cx="2057400" cy="3152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53" tIns="953" rIns="953" bIns="953" numCol="1" spcCol="1270" anchor="ctr" anchorCtr="0">
            <a:noAutofit/>
          </a:bodyPr>
          <a:lstStyle/>
          <a:p>
            <a:pPr algn="ctr" defTabSz="5000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7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Intermediate Entity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43300" y="1628800"/>
            <a:ext cx="2057400" cy="20774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Intermediate Entity </a:t>
            </a:r>
          </a:p>
        </p:txBody>
      </p:sp>
      <p:sp>
        <p:nvSpPr>
          <p:cNvPr id="107" name="Rectangle 106"/>
          <p:cNvSpPr/>
          <p:nvPr/>
        </p:nvSpPr>
        <p:spPr>
          <a:xfrm rot="10800000" flipV="1">
            <a:off x="3536999" y="2626701"/>
            <a:ext cx="2069970" cy="39386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953" tIns="953" rIns="953" bIns="953" numCol="1" spcCol="1270" anchor="ctr" anchorCtr="0">
            <a:noAutofit/>
          </a:bodyPr>
          <a:lstStyle/>
          <a:p>
            <a:pPr algn="ctr" defTabSz="5000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7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Tata Steel Europe Limited (TSE</a:t>
            </a:r>
            <a:r>
              <a:rPr lang="en-GB" sz="7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 defTabSz="5000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7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(England)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93BE055-226B-4119-AC2D-36CEA85C4100}"/>
              </a:ext>
            </a:extLst>
          </p:cNvPr>
          <p:cNvSpPr/>
          <p:nvPr/>
        </p:nvSpPr>
        <p:spPr>
          <a:xfrm>
            <a:off x="3536999" y="3789040"/>
            <a:ext cx="2057399" cy="405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53" tIns="953" rIns="953" bIns="953" numCol="1" spcCol="1270" anchor="ctr" anchorCtr="0">
            <a:noAutofit/>
          </a:bodyPr>
          <a:lstStyle/>
          <a:p>
            <a:pPr algn="ctr" defTabSz="5000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7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Intermediate Entity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26F8A67-B2C2-4A4F-95C4-21FCFE2B41C4}"/>
              </a:ext>
            </a:extLst>
          </p:cNvPr>
          <p:cNvSpPr/>
          <p:nvPr/>
        </p:nvSpPr>
        <p:spPr>
          <a:xfrm>
            <a:off x="3536999" y="4365104"/>
            <a:ext cx="2057399" cy="405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953" tIns="953" rIns="953" bIns="953" numCol="1" spcCol="1270" anchor="ctr" anchorCtr="0">
            <a:noAutofit/>
          </a:bodyPr>
          <a:lstStyle/>
          <a:p>
            <a:pPr algn="ctr" defTabSz="5000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7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Tata Steel UK Holdings Limited  (England)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7EDBD3D-483F-4348-B0FB-6EE3E34CE8C5}"/>
              </a:ext>
            </a:extLst>
          </p:cNvPr>
          <p:cNvSpPr/>
          <p:nvPr/>
        </p:nvSpPr>
        <p:spPr>
          <a:xfrm>
            <a:off x="3536999" y="4941168"/>
            <a:ext cx="2057399" cy="405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953" tIns="953" rIns="953" bIns="953" numCol="1" spcCol="1270" anchor="ctr" anchorCtr="0">
            <a:noAutofit/>
          </a:bodyPr>
          <a:lstStyle/>
          <a:p>
            <a:pPr algn="ctr" defTabSz="5000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7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Tata Steel Netherlands Holdings BV (Netherlands)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D39789F-7678-45E7-81FF-20BA44BEA62C}"/>
              </a:ext>
            </a:extLst>
          </p:cNvPr>
          <p:cNvSpPr/>
          <p:nvPr/>
        </p:nvSpPr>
        <p:spPr>
          <a:xfrm>
            <a:off x="3536999" y="5517232"/>
            <a:ext cx="2057399" cy="405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GB" sz="750" dirty="0">
                <a:solidFill>
                  <a:schemeClr val="tx1"/>
                </a:solidFill>
              </a:rPr>
              <a:t>Corus Group Limited</a:t>
            </a:r>
          </a:p>
          <a:p>
            <a:pPr algn="ctr"/>
            <a:r>
              <a:rPr lang="en-GB" sz="750" dirty="0">
                <a:solidFill>
                  <a:schemeClr val="tx1"/>
                </a:solidFill>
              </a:rPr>
              <a:t>(England)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C9C2436-BF8B-4F3F-8AEE-06F4F8DB14F5}"/>
              </a:ext>
            </a:extLst>
          </p:cNvPr>
          <p:cNvSpPr/>
          <p:nvPr/>
        </p:nvSpPr>
        <p:spPr>
          <a:xfrm>
            <a:off x="5724128" y="6336368"/>
            <a:ext cx="2044829" cy="405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953" tIns="953" rIns="953" bIns="953" numCol="1" spcCol="1270" anchor="ctr" anchorCtr="0">
            <a:noAutofit/>
          </a:bodyPr>
          <a:lstStyle/>
          <a:p>
            <a:pPr algn="ctr" defTabSz="5000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75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Tata Steel UK Limited (England)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91AE55D-DD21-4968-A048-18E0AA584B39}"/>
              </a:ext>
            </a:extLst>
          </p:cNvPr>
          <p:cNvSpPr txBox="1"/>
          <p:nvPr/>
        </p:nvSpPr>
        <p:spPr>
          <a:xfrm>
            <a:off x="3536998" y="3245576"/>
            <a:ext cx="2057399" cy="20774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50" dirty="0">
                <a:latin typeface="Arial" panose="020B0604020202020204" pitchFamily="34" charset="0"/>
                <a:cs typeface="Arial" panose="020B0604020202020204" pitchFamily="34" charset="0"/>
              </a:rPr>
              <a:t>Intermediate Entity</a:t>
            </a:r>
            <a:endParaRPr lang="en-GB" sz="75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417E902-72BA-4926-B81C-27B747C884C0}"/>
              </a:ext>
            </a:extLst>
          </p:cNvPr>
          <p:cNvCxnSpPr>
            <a:cxnSpLocks/>
            <a:stCxn id="23" idx="2"/>
            <a:endCxn id="5" idx="0"/>
          </p:cNvCxnSpPr>
          <p:nvPr/>
        </p:nvCxnSpPr>
        <p:spPr>
          <a:xfrm flipH="1">
            <a:off x="4572000" y="1435826"/>
            <a:ext cx="6269" cy="19297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CB05BF3-950C-4B7D-8381-54D1E462B2F7}"/>
              </a:ext>
            </a:extLst>
          </p:cNvPr>
          <p:cNvCxnSpPr>
            <a:stCxn id="5" idx="2"/>
            <a:endCxn id="19" idx="0"/>
          </p:cNvCxnSpPr>
          <p:nvPr/>
        </p:nvCxnSpPr>
        <p:spPr>
          <a:xfrm>
            <a:off x="4572000" y="1836549"/>
            <a:ext cx="0" cy="28082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CC5D55D-C464-48C2-B16B-56599DED222F}"/>
              </a:ext>
            </a:extLst>
          </p:cNvPr>
          <p:cNvCxnSpPr>
            <a:cxnSpLocks/>
            <a:stCxn id="19" idx="2"/>
            <a:endCxn id="107" idx="0"/>
          </p:cNvCxnSpPr>
          <p:nvPr/>
        </p:nvCxnSpPr>
        <p:spPr>
          <a:xfrm flipH="1">
            <a:off x="4571984" y="2432671"/>
            <a:ext cx="16" cy="19403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4BA7211-D12C-40DA-BFE7-8D3DF6254412}"/>
              </a:ext>
            </a:extLst>
          </p:cNvPr>
          <p:cNvCxnSpPr>
            <a:cxnSpLocks/>
            <a:stCxn id="107" idx="2"/>
            <a:endCxn id="49" idx="0"/>
          </p:cNvCxnSpPr>
          <p:nvPr/>
        </p:nvCxnSpPr>
        <p:spPr>
          <a:xfrm flipH="1">
            <a:off x="4565698" y="3020565"/>
            <a:ext cx="6286" cy="22501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361EBBC-FA84-4441-9415-FCAC9680CC61}"/>
              </a:ext>
            </a:extLst>
          </p:cNvPr>
          <p:cNvCxnSpPr>
            <a:cxnSpLocks/>
            <a:stCxn id="49" idx="2"/>
            <a:endCxn id="43" idx="0"/>
          </p:cNvCxnSpPr>
          <p:nvPr/>
        </p:nvCxnSpPr>
        <p:spPr>
          <a:xfrm>
            <a:off x="4565698" y="3453325"/>
            <a:ext cx="1" cy="335715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C17FA90-9690-44CB-9917-9E59879599DA}"/>
              </a:ext>
            </a:extLst>
          </p:cNvPr>
          <p:cNvCxnSpPr>
            <a:stCxn id="43" idx="2"/>
            <a:endCxn id="44" idx="0"/>
          </p:cNvCxnSpPr>
          <p:nvPr/>
        </p:nvCxnSpPr>
        <p:spPr>
          <a:xfrm>
            <a:off x="4565699" y="4194040"/>
            <a:ext cx="0" cy="17106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86478138-2A7A-41B4-B319-C5C700F36295}"/>
              </a:ext>
            </a:extLst>
          </p:cNvPr>
          <p:cNvCxnSpPr>
            <a:stCxn id="44" idx="2"/>
            <a:endCxn id="45" idx="0"/>
          </p:cNvCxnSpPr>
          <p:nvPr/>
        </p:nvCxnSpPr>
        <p:spPr>
          <a:xfrm>
            <a:off x="4565699" y="4770104"/>
            <a:ext cx="0" cy="17106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258AA4D-160F-462E-BC96-C0F99EFA2FDD}"/>
              </a:ext>
            </a:extLst>
          </p:cNvPr>
          <p:cNvCxnSpPr>
            <a:stCxn id="45" idx="2"/>
            <a:endCxn id="46" idx="0"/>
          </p:cNvCxnSpPr>
          <p:nvPr/>
        </p:nvCxnSpPr>
        <p:spPr>
          <a:xfrm>
            <a:off x="4565699" y="5346168"/>
            <a:ext cx="0" cy="17106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D4AABFF7-E092-4152-B83D-886AC803DC70}"/>
              </a:ext>
            </a:extLst>
          </p:cNvPr>
          <p:cNvCxnSpPr>
            <a:stCxn id="46" idx="2"/>
            <a:endCxn id="47" idx="1"/>
          </p:cNvCxnSpPr>
          <p:nvPr/>
        </p:nvCxnSpPr>
        <p:spPr>
          <a:xfrm rot="16200000" flipH="1">
            <a:off x="4836595" y="5651335"/>
            <a:ext cx="616636" cy="1158429"/>
          </a:xfrm>
          <a:prstGeom prst="bentConnector2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or: Elbow 87">
            <a:extLst>
              <a:ext uri="{FF2B5EF4-FFF2-40B4-BE49-F238E27FC236}">
                <a16:creationId xmlns:a16="http://schemas.microsoft.com/office/drawing/2014/main" id="{8EAE8882-CA7C-4F10-A775-737288707B11}"/>
              </a:ext>
            </a:extLst>
          </p:cNvPr>
          <p:cNvCxnSpPr>
            <a:stCxn id="44" idx="3"/>
            <a:endCxn id="47" idx="0"/>
          </p:cNvCxnSpPr>
          <p:nvPr/>
        </p:nvCxnSpPr>
        <p:spPr>
          <a:xfrm>
            <a:off x="5594398" y="4567604"/>
            <a:ext cx="1152145" cy="1768764"/>
          </a:xfrm>
          <a:prstGeom prst="bentConnector2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93456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7b7555ad117869fa7ae8d9b9eca36e40a121"/>
  <p:tag name="ISPRING_RESOURCE_PATHS_HASH_PRESENTER" val="ac5e5df32084aab57e8a7a5e48fe881246ee42f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Corporate template-set Tata Steel">
  <a:themeElements>
    <a:clrScheme name="Tata Steel">
      <a:dk1>
        <a:srgbClr val="000000"/>
      </a:dk1>
      <a:lt1>
        <a:srgbClr val="FFFFFF"/>
      </a:lt1>
      <a:dk2>
        <a:srgbClr val="3D7EDB"/>
      </a:dk2>
      <a:lt2>
        <a:srgbClr val="BEB9A6"/>
      </a:lt2>
      <a:accent1>
        <a:srgbClr val="5A245A"/>
      </a:accent1>
      <a:accent2>
        <a:srgbClr val="ED2939"/>
      </a:accent2>
      <a:accent3>
        <a:srgbClr val="FFA100"/>
      </a:accent3>
      <a:accent4>
        <a:srgbClr val="34B233"/>
      </a:accent4>
      <a:accent5>
        <a:srgbClr val="0083A9"/>
      </a:accent5>
      <a:accent6>
        <a:srgbClr val="002B45"/>
      </a:accent6>
      <a:hlink>
        <a:srgbClr val="3D7EDB"/>
      </a:hlink>
      <a:folHlink>
        <a:srgbClr val="5A245A"/>
      </a:folHlink>
    </a:clrScheme>
    <a:fontScheme name="Tata Ste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lank.potx" id="{149169B8-DF29-4A0F-98EF-FBAF4392974E}" vid="{6AC9A526-9A91-420E-B62A-57A28A46F265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Case Management Word Document" ma:contentTypeID="0x010100BD08157E53159745B5B23790F58509580C00973D859266AA544FA58681EDCF012872" ma:contentTypeVersion="20" ma:contentTypeDescription="" ma:contentTypeScope="" ma:versionID="99a71cad2a300891b7bf4ae70a551c3b">
  <xsd:schema xmlns:xsd="http://www.w3.org/2001/XMLSchema" xmlns:xs="http://www.w3.org/2001/XMLSchema" xmlns:p="http://schemas.microsoft.com/office/2006/metadata/properties" xmlns:ns2="c14de8ec-1bbe-45d0-9da6-488d8f109529" targetNamespace="http://schemas.microsoft.com/office/2006/metadata/properties" ma:root="true" ma:fieldsID="f14c0d75c8899cc4280c35d2f826ec3b" ns2:_="">
    <xsd:import namespace="c14de8ec-1bbe-45d0-9da6-488d8f109529"/>
    <xsd:element name="properties">
      <xsd:complexType>
        <xsd:sequence>
          <xsd:element name="documentManagement">
            <xsd:complexType>
              <xsd:all>
                <xsd:element ref="ns2:g69ac3da6be14936a6d4efc253c7d4fb" minOccurs="0"/>
                <xsd:element ref="ns2:TaxCatchAll" minOccurs="0"/>
                <xsd:element ref="ns2:TaxCatchAllLabel" minOccurs="0"/>
                <xsd:element ref="ns2:Classification" minOccurs="0"/>
                <xsd:element ref="ns2:ec7cf6cc20664fb6b5a505b0c64f4cec" minOccurs="0"/>
                <xsd:element ref="ns2:CaseNumber" minOccurs="0"/>
                <xsd:element ref="ns2:d31dcdc419e54ba5a66b0d6dabf70d98" minOccurs="0"/>
                <xsd:element ref="ns2:PartyClass" minOccurs="0"/>
                <xsd:element ref="ns2:PartyName" minOccurs="0"/>
                <xsd:element ref="ns2:TradeRemediesServicePublished" minOccurs="0"/>
                <xsd:element ref="ns2:d9f98ff6b65a4d219317601d589de7b4" minOccurs="0"/>
                <xsd:element ref="ns2:Confidential1" minOccurs="0"/>
                <xsd:element ref="ns2:CaseStage" minOccurs="0"/>
                <xsd:element ref="ns2:HeadOfInvestigation" minOccurs="0"/>
                <xsd:element ref="ns2:CaseDocuments" minOccurs="0"/>
                <xsd:element ref="ns2:CaseManager" minOccurs="0"/>
                <xsd:element ref="ns2:DigitalPlatformLink" minOccurs="0"/>
                <xsd:element ref="ns2:iec7f23346fc44eb94e2c6239fd5bc64" minOccurs="0"/>
                <xsd:element ref="ns2:JointChiefInvestigator" minOccurs="0"/>
                <xsd:element ref="ns2:Case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4de8ec-1bbe-45d0-9da6-488d8f109529" elementFormDefault="qualified">
    <xsd:import namespace="http://schemas.microsoft.com/office/2006/documentManagement/types"/>
    <xsd:import namespace="http://schemas.microsoft.com/office/infopath/2007/PartnerControls"/>
    <xsd:element name="g69ac3da6be14936a6d4efc253c7d4fb" ma:index="8" nillable="true" ma:taxonomy="true" ma:internalName="g69ac3da6be14936a6d4efc253c7d4fb" ma:taxonomyFieldName="DocumentType" ma:displayName="Document Type" ma:indexed="true" ma:readOnly="false" ma:default="" ma:fieldId="{069ac3da-6be1-4936-a6d4-efc253c7d4fb}" ma:sspId="6e40df2b-c156-4e70-b773-96d34ab3705a" ma:termSetId="e97ab188-662b-45da-b4ba-f12a41afe86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1053c092-ccf0-4e43-9655-5ef4d7c575bb}" ma:internalName="TaxCatchAll" ma:showField="CatchAllData" ma:web="ca3a8e5f-87ae-44bc-a796-b11748aeb6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1053c092-ccf0-4e43-9655-5ef4d7c575bb}" ma:internalName="TaxCatchAllLabel" ma:readOnly="true" ma:showField="CatchAllDataLabel" ma:web="ca3a8e5f-87ae-44bc-a796-b11748aeb6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Classification" ma:index="12" nillable="true" ma:displayName="Classification" ma:format="Dropdown" ma:internalName="Classification">
      <xsd:simpleType>
        <xsd:restriction base="dms:Choice">
          <xsd:enumeration value="Official"/>
          <xsd:enumeration value="Official-Sensitive [Commercial]"/>
          <xsd:enumeration value="Official-Sensitive [Locsen]"/>
          <xsd:enumeration value="Official-Sensitive [Personal]"/>
        </xsd:restriction>
      </xsd:simpleType>
    </xsd:element>
    <xsd:element name="ec7cf6cc20664fb6b5a505b0c64f4cec" ma:index="13" nillable="true" ma:taxonomy="true" ma:internalName="ec7cf6cc20664fb6b5a505b0c64f4cec" ma:taxonomyFieldName="CaseType" ma:displayName="Case Type" ma:default="" ma:fieldId="{ec7cf6cc-2066-4fb6-b5a5-05b0c64f4cec}" ma:sspId="6e40df2b-c156-4e70-b773-96d34ab3705a" ma:termSetId="57ef6e5a-0e6b-443e-9e59-3505dd6b4f4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aseNumber" ma:index="15" nillable="true" ma:displayName="Case Number" ma:internalName="CaseNumber">
      <xsd:simpleType>
        <xsd:restriction base="dms:Text">
          <xsd:maxLength value="255"/>
        </xsd:restriction>
      </xsd:simpleType>
    </xsd:element>
    <xsd:element name="d31dcdc419e54ba5a66b0d6dabf70d98" ma:index="16" nillable="true" ma:taxonomy="true" ma:internalName="d31dcdc419e54ba5a66b0d6dabf70d98" ma:taxonomyFieldName="CaseProduct" ma:displayName="Goods Concerned" ma:default="" ma:fieldId="{d31dcdc4-19e5-4ba5-a66b-0d6dabf70d98}" ma:sspId="6e40df2b-c156-4e70-b773-96d34ab3705a" ma:termSetId="b1f377ec-164a-4413-9759-bfa02da3d6d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artyClass" ma:index="18" nillable="true" ma:displayName="Party Class" ma:format="Dropdown" ma:indexed="true" ma:internalName="PartyClass">
      <xsd:simpleType>
        <xsd:restriction base="dms:Choice">
          <xsd:enumeration value="Exporter"/>
          <xsd:enumeration value="Importer"/>
          <xsd:enumeration value="Domestic Producer"/>
          <xsd:enumeration value="Foreign Government"/>
          <xsd:enumeration value="UK Government"/>
          <xsd:enumeration value="Trade Association"/>
          <xsd:enumeration value="Consumer Association"/>
          <xsd:enumeration value="Consultant"/>
          <xsd:enumeration value="Interested Party"/>
          <xsd:enumeration value="Contributor"/>
          <xsd:enumeration value="TRID"/>
        </xsd:restriction>
      </xsd:simpleType>
    </xsd:element>
    <xsd:element name="PartyName" ma:index="19" nillable="true" ma:displayName="Party Name" ma:internalName="PartyName" ma:readOnly="false">
      <xsd:simpleType>
        <xsd:restriction base="dms:Text">
          <xsd:maxLength value="255"/>
        </xsd:restriction>
      </xsd:simpleType>
    </xsd:element>
    <xsd:element name="TradeRemediesServicePublished" ma:index="20" nillable="true" ma:displayName="Trade Remedies Service Published" ma:default="No" ma:format="Dropdown" ma:internalName="TradeRemediesServicePublished" ma:readOnly="false">
      <xsd:simpleType>
        <xsd:restriction base="dms:Choice">
          <xsd:enumeration value="No"/>
          <xsd:enumeration value="Confidential"/>
          <xsd:enumeration value="Non-Confidential"/>
        </xsd:restriction>
      </xsd:simpleType>
    </xsd:element>
    <xsd:element name="d9f98ff6b65a4d219317601d589de7b4" ma:index="21" nillable="true" ma:taxonomy="true" ma:internalName="d9f98ff6b65a4d219317601d589de7b4" ma:taxonomyFieldName="RelatedCountry" ma:displayName="Related Country" ma:readOnly="false" ma:default="" ma:fieldId="{d9f98ff6-b65a-4d21-9317-601d589de7b4}" ma:taxonomyMulti="true" ma:sspId="6e40df2b-c156-4e70-b773-96d34ab3705a" ma:termSetId="82fb7f07-3cad-42fe-a562-65ed85ce753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onfidential1" ma:index="23" nillable="true" ma:displayName="Confidential" ma:default="1" ma:internalName="Confidential1">
      <xsd:simpleType>
        <xsd:restriction base="dms:Boolean"/>
      </xsd:simpleType>
    </xsd:element>
    <xsd:element name="CaseStage" ma:index="24" nillable="true" ma:displayName="Case Stage" ma:format="Dropdown" ma:internalName="CaseStage">
      <xsd:simpleType>
        <xsd:restriction base="dms:Choice">
          <xsd:enumeration value="Stage 0 - Pre-Initiation"/>
          <xsd:enumeration value="Stage 1 - Registration Period"/>
          <xsd:enumeration value="Stage 2 - Registered Parties Analysis"/>
          <xsd:enumeration value="Stage 3 - Questionnaire"/>
          <xsd:enumeration value="Stage 4 - Verification"/>
          <xsd:enumeration value="Stage 5 - Prov. Published &amp; Returns"/>
          <xsd:enumeration value="Stage 6 - SEF Published &amp; Returns"/>
          <xsd:enumeration value="Stage 7 - Def. Published &amp; Returns"/>
          <xsd:enumeration value="Stage 8 - Other"/>
          <xsd:enumeration value="All"/>
        </xsd:restriction>
      </xsd:simpleType>
    </xsd:element>
    <xsd:element name="HeadOfInvestigation" ma:index="25" nillable="true" ma:displayName="Head Of Investigation" ma:list="UserInfo" ma:SharePointGroup="0" ma:internalName="HeadOfInvestigation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aseDocuments" ma:index="26" nillable="true" ma:displayName="Case Documents" ma:format="Hyperlink" ma:internalName="CaseDocuments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CaseManager" ma:index="27" nillable="true" ma:displayName="Case Manager" ma:list="UserInfo" ma:SharePointGroup="0" ma:internalName="CaseManag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gitalPlatformLink" ma:index="28" nillable="true" ma:displayName="Digital Platform Link" ma:format="Hyperlink" ma:internalName="DigitalPlatform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ec7f23346fc44eb94e2c6239fd5bc64" ma:index="29" nillable="true" ma:taxonomy="true" ma:internalName="iec7f23346fc44eb94e2c6239fd5bc64" ma:taxonomyFieldName="CaseCountry" ma:displayName="Case Country" ma:default="" ma:fieldId="{2ec7f233-46fc-44eb-94e2-c6239fd5bc64}" ma:taxonomyMulti="true" ma:sspId="6e40df2b-c156-4e70-b773-96d34ab3705a" ma:termSetId="82fb7f07-3cad-42fe-a562-65ed85ce753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JointChiefInvestigator" ma:index="31" nillable="true" ma:displayName="Joint Chief Investigator" ma:list="UserInfo" ma:SharePointGroup="0" ma:internalName="JointChiefInvestigato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aseStatus" ma:index="32" nillable="true" ma:displayName="Case Status" ma:default="Active" ma:format="Dropdown" ma:internalName="CaseStatus">
      <xsd:simpleType>
        <xsd:restriction base="dms:Choice">
          <xsd:enumeration value="Active"/>
          <xsd:enumeration value="Measure in Force"/>
          <xsd:enumeration value="Review"/>
          <xsd:enumeration value="Challenge Ongoing"/>
          <xsd:enumeration value="Measure End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31dcdc419e54ba5a66b0d6dabf70d98 xmlns="c14de8ec-1bbe-45d0-9da6-488d8f1095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Steel Products</TermName>
          <TermId xmlns="http://schemas.microsoft.com/office/infopath/2007/PartnerControls">86968934-ccb9-49f1-b660-e3d169628c87</TermId>
        </TermInfo>
      </Terms>
    </d31dcdc419e54ba5a66b0d6dabf70d98>
    <CaseNumber xmlns="c14de8ec-1bbe-45d0-9da6-488d8f109529">TF0006</CaseNumber>
    <CaseStage xmlns="c14de8ec-1bbe-45d0-9da6-488d8f109529">Stage 4 - Verification</CaseStage>
    <CaseStatus xmlns="c14de8ec-1bbe-45d0-9da6-488d8f109529">Active</CaseStatus>
    <HeadOfInvestigation xmlns="c14de8ec-1bbe-45d0-9da6-488d8f109529">
      <UserInfo>
        <DisplayName>Harriet Smith</DisplayName>
        <AccountId>26</AccountId>
        <AccountType/>
      </UserInfo>
    </HeadOfInvestigation>
    <JointChiefInvestigator xmlns="c14de8ec-1bbe-45d0-9da6-488d8f109529">
      <UserInfo>
        <DisplayName>Sarah Milum</DisplayName>
        <AccountId>34</AccountId>
        <AccountType/>
      </UserInfo>
    </JointChiefInvestigator>
    <Classification xmlns="c14de8ec-1bbe-45d0-9da6-488d8f109529" xsi:nil="true"/>
    <PartyName xmlns="c14de8ec-1bbe-45d0-9da6-488d8f109529">TATA Steel UK Limited</PartyName>
    <PartyClass xmlns="c14de8ec-1bbe-45d0-9da6-488d8f109529">Domestic Producer</PartyClass>
    <ec7cf6cc20664fb6b5a505b0c64f4cec xmlns="c14de8ec-1bbe-45d0-9da6-488d8f1095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Safeguard</TermName>
          <TermId xmlns="http://schemas.microsoft.com/office/infopath/2007/PartnerControls">0dfd67de-71e3-42ea-bbc5-c1588c9e3185</TermId>
        </TermInfo>
      </Terms>
    </ec7cf6cc20664fb6b5a505b0c64f4cec>
    <CaseManager xmlns="c14de8ec-1bbe-45d0-9da6-488d8f109529">
      <UserInfo>
        <DisplayName>Imogen Yapp</DisplayName>
        <AccountId>38</AccountId>
        <AccountType/>
      </UserInfo>
    </CaseManager>
    <TradeRemediesServicePublished xmlns="c14de8ec-1bbe-45d0-9da6-488d8f109529">No</TradeRemediesServicePublished>
    <g69ac3da6be14936a6d4efc253c7d4fb xmlns="c14de8ec-1bbe-45d0-9da6-488d8f1095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Questionnaire Responses</TermName>
          <TermId xmlns="http://schemas.microsoft.com/office/infopath/2007/PartnerControls">a11099c8-50e1-4006-a173-c0afb1013b55</TermId>
        </TermInfo>
      </Terms>
    </g69ac3da6be14936a6d4efc253c7d4fb>
    <TaxCatchAll xmlns="c14de8ec-1bbe-45d0-9da6-488d8f109529">
      <Value>29</Value>
      <Value>39</Value>
      <Value>73</Value>
      <Value>106</Value>
    </TaxCatchAll>
    <CaseDocuments xmlns="c14de8ec-1bbe-45d0-9da6-488d8f109529">
      <Url xsi:nil="true"/>
      <Description xsi:nil="true"/>
    </CaseDocuments>
    <DigitalPlatformLink xmlns="c14de8ec-1bbe-45d0-9da6-488d8f109529">
      <Url xsi:nil="true"/>
      <Description xsi:nil="true"/>
    </DigitalPlatformLink>
    <iec7f23346fc44eb94e2c6239fd5bc64 xmlns="c14de8ec-1bbe-45d0-9da6-488d8f1095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United Kingdom (UK)</TermName>
          <TermId xmlns="http://schemas.microsoft.com/office/infopath/2007/PartnerControls">1e19e72d-63a5-4c5a-b6c4-e7ac7a01e15f</TermId>
        </TermInfo>
      </Terms>
    </iec7f23346fc44eb94e2c6239fd5bc64>
    <d9f98ff6b65a4d219317601d589de7b4 xmlns="c14de8ec-1bbe-45d0-9da6-488d8f109529">
      <Terms xmlns="http://schemas.microsoft.com/office/infopath/2007/PartnerControls"/>
    </d9f98ff6b65a4d219317601d589de7b4>
    <Confidential1 xmlns="c14de8ec-1bbe-45d0-9da6-488d8f109529">false</Confidential1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haredContentType xmlns="Microsoft.SharePoint.Taxonomy.ContentTypeSync" SourceId="6e40df2b-c156-4e70-b773-96d34ab3705a" ContentTypeId="0x010100BD08157E53159745B5B23790F58509580C" PreviousValue="false"/>
</file>

<file path=customXml/itemProps1.xml><?xml version="1.0" encoding="utf-8"?>
<ds:datastoreItem xmlns:ds="http://schemas.openxmlformats.org/officeDocument/2006/customXml" ds:itemID="{BD26A6C3-E92B-49AD-B6CB-AA8E0211CB71}"/>
</file>

<file path=customXml/itemProps2.xml><?xml version="1.0" encoding="utf-8"?>
<ds:datastoreItem xmlns:ds="http://schemas.openxmlformats.org/officeDocument/2006/customXml" ds:itemID="{4A41DCA4-BB1F-4F97-8C8D-C353BE1785F0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00567f14-8aaf-46bf-a8c0-ab54c525001a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FA29A8C-81F2-431F-B9BE-CA8419C233D8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65AEA31-320B-4A8C-B089-286ADE9F2DCB}"/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56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Wingdings</vt:lpstr>
      <vt:lpstr>Corporate template-set Tata Steel</vt:lpstr>
      <vt:lpstr>think-cell Slide</vt:lpstr>
      <vt:lpstr> Simplified Group Structure TSL (India) to TSUK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Simplified Group Structure TSL (India) to TSUK</dc:title>
  <dc:creator>Griffiths, Lisa</dc:creator>
  <cp:lastModifiedBy>Syme, Lyall</cp:lastModifiedBy>
  <cp:revision>4</cp:revision>
  <dcterms:created xsi:type="dcterms:W3CDTF">2020-07-09T13:28:02Z</dcterms:created>
  <dcterms:modified xsi:type="dcterms:W3CDTF">2020-08-04T13:41:13Z</dcterms:modified>
  <dc:language>NL-NL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0x010100BD08157E53159745B5B23790F58509580C00973D859266AA544FA58681EDCF012872</vt:lpwstr>
  </property>
  <property fmtid="{D5CDD505-2E9C-101B-9397-08002B2CF9AE}" pid="3" name="CaseCountry">
    <vt:lpwstr>39;#United Kingdom (UK)|1e19e72d-63a5-4c5a-b6c4-e7ac7a01e15f</vt:lpwstr>
  </property>
  <property fmtid="{D5CDD505-2E9C-101B-9397-08002B2CF9AE}" pid="4" name="CaseType">
    <vt:lpwstr>106;#Safeguard|0dfd67de-71e3-42ea-bbc5-c1588c9e3185</vt:lpwstr>
  </property>
  <property fmtid="{D5CDD505-2E9C-101B-9397-08002B2CF9AE}" pid="5" name="CaseProduct">
    <vt:lpwstr>73;#Steel Products|86968934-ccb9-49f1-b660-e3d169628c87</vt:lpwstr>
  </property>
  <property fmtid="{D5CDD505-2E9C-101B-9397-08002B2CF9AE}" pid="6" name="RelatedCountry">
    <vt:lpwstr/>
  </property>
  <property fmtid="{D5CDD505-2E9C-101B-9397-08002B2CF9AE}" pid="7" name="DocumentType">
    <vt:lpwstr>29;#Questionnaire Responses|a11099c8-50e1-4006-a173-c0afb1013b55</vt:lpwstr>
  </property>
  <property fmtid="{D5CDD505-2E9C-101B-9397-08002B2CF9AE}" pid="8" name="_docset_NoMedatataSyncRequired">
    <vt:lpwstr>False</vt:lpwstr>
  </property>
</Properties>
</file>